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9"/>
  </p:notesMasterIdLst>
  <p:handoutMasterIdLst>
    <p:handoutMasterId r:id="rId20"/>
  </p:handoutMasterIdLst>
  <p:sldIdLst>
    <p:sldId id="436" r:id="rId5"/>
    <p:sldId id="437" r:id="rId6"/>
    <p:sldId id="451" r:id="rId7"/>
    <p:sldId id="440" r:id="rId8"/>
    <p:sldId id="441" r:id="rId9"/>
    <p:sldId id="445" r:id="rId10"/>
    <p:sldId id="443" r:id="rId11"/>
    <p:sldId id="450" r:id="rId12"/>
    <p:sldId id="448" r:id="rId13"/>
    <p:sldId id="446" r:id="rId14"/>
    <p:sldId id="442" r:id="rId15"/>
    <p:sldId id="444" r:id="rId16"/>
    <p:sldId id="449" r:id="rId17"/>
    <p:sldId id="43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187"/>
    <a:srgbClr val="0C4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391F1D-EAE2-C54C-2745-1A28596BF935}" v="943" dt="2025-02-23T15:58:21.766"/>
    <p1510:client id="{24A470B9-0D97-43A8-9C16-3E42A1385A4A}" v="1021" dt="2025-02-23T14:13:32.051"/>
    <p1510:client id="{32F46AB8-F700-BE9E-0DDC-72A2EA0F9B18}" v="10" dt="2025-02-23T15:50:29.237"/>
    <p1510:client id="{3A2BB7AD-E150-79DB-ADF1-3DA2E5F08363}" v="180" dt="2025-02-23T06:15:43.389"/>
    <p1510:client id="{5F49BA91-246E-CEB6-26D0-BF08197AA221}" v="63" dt="2025-02-23T06:30:16.519"/>
    <p1510:client id="{AC32B920-B9F3-58B5-F741-99A5DB40C8C6}" v="741" dt="2025-02-23T07:15:15.356"/>
    <p1510:client id="{C3B26781-AA83-7835-B9C9-29874E9C3AF0}" v="1575" dt="2025-02-23T15:43:02.852"/>
    <p1510:client id="{CDEE20EA-8DA8-2D35-8711-321A714258E5}" v="138" dt="2025-02-23T15:20:22.188"/>
  </p1510:revLst>
</p1510:revInfo>
</file>

<file path=ppt/tableStyles.xml><?xml version="1.0" encoding="utf-8"?>
<a:tblStyleLst xmlns:a="http://schemas.openxmlformats.org/drawingml/2006/main" def="{0E3FDE45-AF77-4B5C-9715-49D594BDF05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ryll Jacquet" userId="4d0c67da-9649-454e-b60d-4a69d7d2d9d6" providerId="ADAL" clId="{24A470B9-0D97-43A8-9C16-3E42A1385A4A}"/>
    <pc:docChg chg="custSel addSld modSld sldOrd">
      <pc:chgData name="Sheryll Jacquet" userId="4d0c67da-9649-454e-b60d-4a69d7d2d9d6" providerId="ADAL" clId="{24A470B9-0D97-43A8-9C16-3E42A1385A4A}" dt="2025-02-23T14:13:32.051" v="1435" actId="729"/>
      <pc:docMkLst>
        <pc:docMk/>
      </pc:docMkLst>
      <pc:sldChg chg="mod modShow">
        <pc:chgData name="Sheryll Jacquet" userId="4d0c67da-9649-454e-b60d-4a69d7d2d9d6" providerId="ADAL" clId="{24A470B9-0D97-43A8-9C16-3E42A1385A4A}" dt="2025-02-23T12:51:43.530" v="1" actId="729"/>
        <pc:sldMkLst>
          <pc:docMk/>
          <pc:sldMk cId="3124175302" sldId="438"/>
        </pc:sldMkLst>
      </pc:sldChg>
      <pc:sldChg chg="mod modShow">
        <pc:chgData name="Sheryll Jacquet" userId="4d0c67da-9649-454e-b60d-4a69d7d2d9d6" providerId="ADAL" clId="{24A470B9-0D97-43A8-9C16-3E42A1385A4A}" dt="2025-02-23T12:51:44.967" v="2" actId="729"/>
        <pc:sldMkLst>
          <pc:docMk/>
          <pc:sldMk cId="2701710032" sldId="439"/>
        </pc:sldMkLst>
      </pc:sldChg>
      <pc:sldChg chg="modSp mod">
        <pc:chgData name="Sheryll Jacquet" userId="4d0c67da-9649-454e-b60d-4a69d7d2d9d6" providerId="ADAL" clId="{24A470B9-0D97-43A8-9C16-3E42A1385A4A}" dt="2025-02-23T07:33:25.574" v="0" actId="20577"/>
        <pc:sldMkLst>
          <pc:docMk/>
          <pc:sldMk cId="3457628484" sldId="440"/>
        </pc:sldMkLst>
        <pc:spChg chg="mod">
          <ac:chgData name="Sheryll Jacquet" userId="4d0c67da-9649-454e-b60d-4a69d7d2d9d6" providerId="ADAL" clId="{24A470B9-0D97-43A8-9C16-3E42A1385A4A}" dt="2025-02-23T07:33:25.574" v="0" actId="20577"/>
          <ac:spMkLst>
            <pc:docMk/>
            <pc:sldMk cId="3457628484" sldId="440"/>
            <ac:spMk id="4" creationId="{7B25569D-4B51-26CD-C967-65D3F4059DB9}"/>
          </ac:spMkLst>
        </pc:spChg>
      </pc:sldChg>
      <pc:sldChg chg="modSp mod">
        <pc:chgData name="Sheryll Jacquet" userId="4d0c67da-9649-454e-b60d-4a69d7d2d9d6" providerId="ADAL" clId="{24A470B9-0D97-43A8-9C16-3E42A1385A4A}" dt="2025-02-23T12:52:23.099" v="68" actId="20577"/>
        <pc:sldMkLst>
          <pc:docMk/>
          <pc:sldMk cId="2470345671" sldId="441"/>
        </pc:sldMkLst>
        <pc:spChg chg="mod">
          <ac:chgData name="Sheryll Jacquet" userId="4d0c67da-9649-454e-b60d-4a69d7d2d9d6" providerId="ADAL" clId="{24A470B9-0D97-43A8-9C16-3E42A1385A4A}" dt="2025-02-23T12:52:23.099" v="68" actId="20577"/>
          <ac:spMkLst>
            <pc:docMk/>
            <pc:sldMk cId="2470345671" sldId="441"/>
            <ac:spMk id="4" creationId="{B9D6390D-BFD6-DF07-2067-06D2785D587D}"/>
          </ac:spMkLst>
        </pc:spChg>
      </pc:sldChg>
      <pc:sldChg chg="addSp delSp modSp mod modClrScheme chgLayout">
        <pc:chgData name="Sheryll Jacquet" userId="4d0c67da-9649-454e-b60d-4a69d7d2d9d6" providerId="ADAL" clId="{24A470B9-0D97-43A8-9C16-3E42A1385A4A}" dt="2025-02-23T13:54:09.886" v="1279" actId="20577"/>
        <pc:sldMkLst>
          <pc:docMk/>
          <pc:sldMk cId="3421864832" sldId="442"/>
        </pc:sldMkLst>
        <pc:spChg chg="mod ord">
          <ac:chgData name="Sheryll Jacquet" userId="4d0c67da-9649-454e-b60d-4a69d7d2d9d6" providerId="ADAL" clId="{24A470B9-0D97-43A8-9C16-3E42A1385A4A}" dt="2025-02-23T13:49:30.332" v="790" actId="700"/>
          <ac:spMkLst>
            <pc:docMk/>
            <pc:sldMk cId="3421864832" sldId="442"/>
            <ac:spMk id="2" creationId="{DFEF2AD9-EC94-1F3D-3B79-64938E47AD43}"/>
          </ac:spMkLst>
        </pc:spChg>
        <pc:spChg chg="mod ord">
          <ac:chgData name="Sheryll Jacquet" userId="4d0c67da-9649-454e-b60d-4a69d7d2d9d6" providerId="ADAL" clId="{24A470B9-0D97-43A8-9C16-3E42A1385A4A}" dt="2025-02-23T13:49:30.332" v="790" actId="700"/>
          <ac:spMkLst>
            <pc:docMk/>
            <pc:sldMk cId="3421864832" sldId="442"/>
            <ac:spMk id="3" creationId="{4F465791-02C3-85CB-EC2D-AE1D097AD894}"/>
          </ac:spMkLst>
        </pc:spChg>
        <pc:spChg chg="del">
          <ac:chgData name="Sheryll Jacquet" userId="4d0c67da-9649-454e-b60d-4a69d7d2d9d6" providerId="ADAL" clId="{24A470B9-0D97-43A8-9C16-3E42A1385A4A}" dt="2025-02-23T13:49:15.685" v="789" actId="478"/>
          <ac:spMkLst>
            <pc:docMk/>
            <pc:sldMk cId="3421864832" sldId="442"/>
            <ac:spMk id="4" creationId="{607CC286-7253-B31F-DFE6-802920A9FC68}"/>
          </ac:spMkLst>
        </pc:spChg>
        <pc:spChg chg="mod ord">
          <ac:chgData name="Sheryll Jacquet" userId="4d0c67da-9649-454e-b60d-4a69d7d2d9d6" providerId="ADAL" clId="{24A470B9-0D97-43A8-9C16-3E42A1385A4A}" dt="2025-02-23T13:54:09.886" v="1279" actId="20577"/>
          <ac:spMkLst>
            <pc:docMk/>
            <pc:sldMk cId="3421864832" sldId="442"/>
            <ac:spMk id="5" creationId="{A6D75BC5-46CC-A36D-B72E-AE0A832FACB9}"/>
          </ac:spMkLst>
        </pc:spChg>
        <pc:spChg chg="add del mod ord">
          <ac:chgData name="Sheryll Jacquet" userId="4d0c67da-9649-454e-b60d-4a69d7d2d9d6" providerId="ADAL" clId="{24A470B9-0D97-43A8-9C16-3E42A1385A4A}" dt="2025-02-23T13:49:30.332" v="790" actId="700"/>
          <ac:spMkLst>
            <pc:docMk/>
            <pc:sldMk cId="3421864832" sldId="442"/>
            <ac:spMk id="7" creationId="{B85CFD61-E7A1-3010-7B78-554F34149C86}"/>
          </ac:spMkLst>
        </pc:spChg>
      </pc:sldChg>
      <pc:sldChg chg="addSp delSp modSp mod ord">
        <pc:chgData name="Sheryll Jacquet" userId="4d0c67da-9649-454e-b60d-4a69d7d2d9d6" providerId="ADAL" clId="{24A470B9-0D97-43A8-9C16-3E42A1385A4A}" dt="2025-02-23T14:02:42.620" v="1308" actId="1076"/>
        <pc:sldMkLst>
          <pc:docMk/>
          <pc:sldMk cId="4154249392" sldId="443"/>
        </pc:sldMkLst>
        <pc:spChg chg="del">
          <ac:chgData name="Sheryll Jacquet" userId="4d0c67da-9649-454e-b60d-4a69d7d2d9d6" providerId="ADAL" clId="{24A470B9-0D97-43A8-9C16-3E42A1385A4A}" dt="2025-02-23T13:23:56.939" v="416" actId="478"/>
          <ac:spMkLst>
            <pc:docMk/>
            <pc:sldMk cId="4154249392" sldId="443"/>
            <ac:spMk id="4" creationId="{89D80981-6211-B9EF-9A10-4D4B043758C4}"/>
          </ac:spMkLst>
        </pc:spChg>
        <pc:spChg chg="mod">
          <ac:chgData name="Sheryll Jacquet" userId="4d0c67da-9649-454e-b60d-4a69d7d2d9d6" providerId="ADAL" clId="{24A470B9-0D97-43A8-9C16-3E42A1385A4A}" dt="2025-02-23T13:26:12.733" v="727" actId="20577"/>
          <ac:spMkLst>
            <pc:docMk/>
            <pc:sldMk cId="4154249392" sldId="443"/>
            <ac:spMk id="5" creationId="{24041F6D-09FB-DE91-905B-ACA52F64E5B8}"/>
          </ac:spMkLst>
        </pc:spChg>
        <pc:spChg chg="add mod">
          <ac:chgData name="Sheryll Jacquet" userId="4d0c67da-9649-454e-b60d-4a69d7d2d9d6" providerId="ADAL" clId="{24A470B9-0D97-43A8-9C16-3E42A1385A4A}" dt="2025-02-23T14:02:42.620" v="1308" actId="1076"/>
          <ac:spMkLst>
            <pc:docMk/>
            <pc:sldMk cId="4154249392" sldId="443"/>
            <ac:spMk id="7" creationId="{4B27B081-0F54-4C96-D8B4-1FA5E404C79E}"/>
          </ac:spMkLst>
        </pc:spChg>
      </pc:sldChg>
      <pc:sldChg chg="mod modShow">
        <pc:chgData name="Sheryll Jacquet" userId="4d0c67da-9649-454e-b60d-4a69d7d2d9d6" providerId="ADAL" clId="{24A470B9-0D97-43A8-9C16-3E42A1385A4A}" dt="2025-02-23T14:13:32.051" v="1435" actId="729"/>
        <pc:sldMkLst>
          <pc:docMk/>
          <pc:sldMk cId="248113133" sldId="444"/>
        </pc:sldMkLst>
      </pc:sldChg>
      <pc:sldChg chg="delSp modSp mod ord modClrScheme chgLayout">
        <pc:chgData name="Sheryll Jacquet" userId="4d0c67da-9649-454e-b60d-4a69d7d2d9d6" providerId="ADAL" clId="{24A470B9-0D97-43A8-9C16-3E42A1385A4A}" dt="2025-02-23T14:13:08.374" v="1434" actId="478"/>
        <pc:sldMkLst>
          <pc:docMk/>
          <pc:sldMk cId="1748824049" sldId="445"/>
        </pc:sldMkLst>
        <pc:spChg chg="mod ord">
          <ac:chgData name="Sheryll Jacquet" userId="4d0c67da-9649-454e-b60d-4a69d7d2d9d6" providerId="ADAL" clId="{24A470B9-0D97-43A8-9C16-3E42A1385A4A}" dt="2025-02-23T14:12:58.281" v="1433" actId="700"/>
          <ac:spMkLst>
            <pc:docMk/>
            <pc:sldMk cId="1748824049" sldId="445"/>
            <ac:spMk id="3" creationId="{79E97A5F-8A74-2493-9B0C-E5376396F1B7}"/>
          </ac:spMkLst>
        </pc:spChg>
        <pc:spChg chg="mod ord">
          <ac:chgData name="Sheryll Jacquet" userId="4d0c67da-9649-454e-b60d-4a69d7d2d9d6" providerId="ADAL" clId="{24A470B9-0D97-43A8-9C16-3E42A1385A4A}" dt="2025-02-23T14:12:58.281" v="1433" actId="700"/>
          <ac:spMkLst>
            <pc:docMk/>
            <pc:sldMk cId="1748824049" sldId="445"/>
            <ac:spMk id="4" creationId="{6FB8613F-2883-10AE-89EE-754728CFC72D}"/>
          </ac:spMkLst>
        </pc:spChg>
        <pc:spChg chg="mod ord">
          <ac:chgData name="Sheryll Jacquet" userId="4d0c67da-9649-454e-b60d-4a69d7d2d9d6" providerId="ADAL" clId="{24A470B9-0D97-43A8-9C16-3E42A1385A4A}" dt="2025-02-23T14:12:58.281" v="1433" actId="700"/>
          <ac:spMkLst>
            <pc:docMk/>
            <pc:sldMk cId="1748824049" sldId="445"/>
            <ac:spMk id="5" creationId="{7705B3C4-FE12-5928-4EAA-8598EFD0C581}"/>
          </ac:spMkLst>
        </pc:spChg>
        <pc:graphicFrameChg chg="del mod ord">
          <ac:chgData name="Sheryll Jacquet" userId="4d0c67da-9649-454e-b60d-4a69d7d2d9d6" providerId="ADAL" clId="{24A470B9-0D97-43A8-9C16-3E42A1385A4A}" dt="2025-02-23T14:13:08.374" v="1434" actId="478"/>
          <ac:graphicFrameMkLst>
            <pc:docMk/>
            <pc:sldMk cId="1748824049" sldId="445"/>
            <ac:graphicFrameMk id="6" creationId="{887699C6-CB3E-5460-294B-E837E67D5665}"/>
          </ac:graphicFrameMkLst>
        </pc:graphicFrameChg>
      </pc:sldChg>
      <pc:sldChg chg="modSp mod ord">
        <pc:chgData name="Sheryll Jacquet" userId="4d0c67da-9649-454e-b60d-4a69d7d2d9d6" providerId="ADAL" clId="{24A470B9-0D97-43A8-9C16-3E42A1385A4A}" dt="2025-02-23T14:08:55.716" v="1413"/>
        <pc:sldMkLst>
          <pc:docMk/>
          <pc:sldMk cId="517068035" sldId="446"/>
        </pc:sldMkLst>
        <pc:spChg chg="mod">
          <ac:chgData name="Sheryll Jacquet" userId="4d0c67da-9649-454e-b60d-4a69d7d2d9d6" providerId="ADAL" clId="{24A470B9-0D97-43A8-9C16-3E42A1385A4A}" dt="2025-02-23T13:48:51.044" v="751" actId="20577"/>
          <ac:spMkLst>
            <pc:docMk/>
            <pc:sldMk cId="517068035" sldId="446"/>
            <ac:spMk id="3" creationId="{64D9321D-79AC-AC52-77EE-48647BFA150F}"/>
          </ac:spMkLst>
        </pc:spChg>
      </pc:sldChg>
      <pc:sldChg chg="mod modShow">
        <pc:chgData name="Sheryll Jacquet" userId="4d0c67da-9649-454e-b60d-4a69d7d2d9d6" providerId="ADAL" clId="{24A470B9-0D97-43A8-9C16-3E42A1385A4A}" dt="2025-02-23T14:13:32.051" v="1435" actId="729"/>
        <pc:sldMkLst>
          <pc:docMk/>
          <pc:sldMk cId="1631804628" sldId="447"/>
        </pc:sldMkLst>
      </pc:sldChg>
      <pc:sldChg chg="modSp new mod">
        <pc:chgData name="Sheryll Jacquet" userId="4d0c67da-9649-454e-b60d-4a69d7d2d9d6" providerId="ADAL" clId="{24A470B9-0D97-43A8-9C16-3E42A1385A4A}" dt="2025-02-23T14:08:38.057" v="1411" actId="15"/>
        <pc:sldMkLst>
          <pc:docMk/>
          <pc:sldMk cId="688913044" sldId="448"/>
        </pc:sldMkLst>
        <pc:spChg chg="mod">
          <ac:chgData name="Sheryll Jacquet" userId="4d0c67da-9649-454e-b60d-4a69d7d2d9d6" providerId="ADAL" clId="{24A470B9-0D97-43A8-9C16-3E42A1385A4A}" dt="2025-02-23T14:03:25.219" v="1327" actId="20577"/>
          <ac:spMkLst>
            <pc:docMk/>
            <pc:sldMk cId="688913044" sldId="448"/>
            <ac:spMk id="2" creationId="{0AE98272-F141-B8CF-27A7-FF3841874FC3}"/>
          </ac:spMkLst>
        </pc:spChg>
        <pc:spChg chg="mod">
          <ac:chgData name="Sheryll Jacquet" userId="4d0c67da-9649-454e-b60d-4a69d7d2d9d6" providerId="ADAL" clId="{24A470B9-0D97-43A8-9C16-3E42A1385A4A}" dt="2025-02-23T14:08:38.057" v="1411" actId="15"/>
          <ac:spMkLst>
            <pc:docMk/>
            <pc:sldMk cId="688913044" sldId="448"/>
            <ac:spMk id="3" creationId="{91A24E79-FB53-ED67-E075-D381EFB0B25A}"/>
          </ac:spMkLst>
        </pc:spChg>
      </pc:sldChg>
    </pc:docChg>
  </pc:docChgLst>
  <pc:docChgLst>
    <pc:chgData name="Johanna Devilme" userId="S::jdevilme4882@eagle.fgcu.edu::c7cf2466-3577-4cd5-bf5c-7d24e70dd7a5" providerId="AD" clId="Web-{AC32B920-B9F3-58B5-F741-99A5DB40C8C6}"/>
    <pc:docChg chg="modSld">
      <pc:chgData name="Johanna Devilme" userId="S::jdevilme4882@eagle.fgcu.edu::c7cf2466-3577-4cd5-bf5c-7d24e70dd7a5" providerId="AD" clId="Web-{AC32B920-B9F3-58B5-F741-99A5DB40C8C6}" dt="2025-02-23T07:15:15.356" v="739" actId="20577"/>
      <pc:docMkLst>
        <pc:docMk/>
      </pc:docMkLst>
      <pc:sldChg chg="modSp">
        <pc:chgData name="Johanna Devilme" userId="S::jdevilme4882@eagle.fgcu.edu::c7cf2466-3577-4cd5-bf5c-7d24e70dd7a5" providerId="AD" clId="Web-{AC32B920-B9F3-58B5-F741-99A5DB40C8C6}" dt="2025-02-23T06:59:52.188" v="36" actId="20577"/>
        <pc:sldMkLst>
          <pc:docMk/>
          <pc:sldMk cId="2567017441" sldId="437"/>
        </pc:sldMkLst>
        <pc:spChg chg="mod">
          <ac:chgData name="Johanna Devilme" userId="S::jdevilme4882@eagle.fgcu.edu::c7cf2466-3577-4cd5-bf5c-7d24e70dd7a5" providerId="AD" clId="Web-{AC32B920-B9F3-58B5-F741-99A5DB40C8C6}" dt="2025-02-23T06:59:52.188" v="36" actId="20577"/>
          <ac:spMkLst>
            <pc:docMk/>
            <pc:sldMk cId="2567017441" sldId="437"/>
            <ac:spMk id="4" creationId="{3D7927D6-AFA7-348E-8C32-400C1E6F321D}"/>
          </ac:spMkLst>
        </pc:spChg>
      </pc:sldChg>
      <pc:sldChg chg="modSp">
        <pc:chgData name="Johanna Devilme" userId="S::jdevilme4882@eagle.fgcu.edu::c7cf2466-3577-4cd5-bf5c-7d24e70dd7a5" providerId="AD" clId="Web-{AC32B920-B9F3-58B5-F741-99A5DB40C8C6}" dt="2025-02-23T07:12:57.820" v="564" actId="20577"/>
        <pc:sldMkLst>
          <pc:docMk/>
          <pc:sldMk cId="3457628484" sldId="440"/>
        </pc:sldMkLst>
        <pc:spChg chg="mod">
          <ac:chgData name="Johanna Devilme" userId="S::jdevilme4882@eagle.fgcu.edu::c7cf2466-3577-4cd5-bf5c-7d24e70dd7a5" providerId="AD" clId="Web-{AC32B920-B9F3-58B5-F741-99A5DB40C8C6}" dt="2025-02-23T07:12:57.820" v="564" actId="20577"/>
          <ac:spMkLst>
            <pc:docMk/>
            <pc:sldMk cId="3457628484" sldId="440"/>
            <ac:spMk id="4" creationId="{7B25569D-4B51-26CD-C967-65D3F4059DB9}"/>
          </ac:spMkLst>
        </pc:spChg>
      </pc:sldChg>
      <pc:sldChg chg="modSp">
        <pc:chgData name="Johanna Devilme" userId="S::jdevilme4882@eagle.fgcu.edu::c7cf2466-3577-4cd5-bf5c-7d24e70dd7a5" providerId="AD" clId="Web-{AC32B920-B9F3-58B5-F741-99A5DB40C8C6}" dt="2025-02-23T07:15:15.356" v="739" actId="20577"/>
        <pc:sldMkLst>
          <pc:docMk/>
          <pc:sldMk cId="3421864832" sldId="442"/>
        </pc:sldMkLst>
        <pc:spChg chg="mod">
          <ac:chgData name="Johanna Devilme" userId="S::jdevilme4882@eagle.fgcu.edu::c7cf2466-3577-4cd5-bf5c-7d24e70dd7a5" providerId="AD" clId="Web-{AC32B920-B9F3-58B5-F741-99A5DB40C8C6}" dt="2025-02-23T07:15:15.356" v="739" actId="20577"/>
          <ac:spMkLst>
            <pc:docMk/>
            <pc:sldMk cId="3421864832" sldId="442"/>
            <ac:spMk id="4" creationId="{607CC286-7253-B31F-DFE6-802920A9FC68}"/>
          </ac:spMkLst>
        </pc:spChg>
      </pc:sldChg>
    </pc:docChg>
  </pc:docChgLst>
  <pc:docChgLst>
    <pc:chgData name="Tajae Bromfield" userId="S::tdbromfield3157@eagle.fgcu.edu::6f064c3b-3eef-486e-8fdf-cd569e921846" providerId="AD" clId="Web-{5F49BA91-246E-CEB6-26D0-BF08197AA221}"/>
    <pc:docChg chg="modSld">
      <pc:chgData name="Tajae Bromfield" userId="S::tdbromfield3157@eagle.fgcu.edu::6f064c3b-3eef-486e-8fdf-cd569e921846" providerId="AD" clId="Web-{5F49BA91-246E-CEB6-26D0-BF08197AA221}" dt="2025-02-23T06:30:16.519" v="60" actId="20577"/>
      <pc:docMkLst>
        <pc:docMk/>
      </pc:docMkLst>
      <pc:sldChg chg="modSp">
        <pc:chgData name="Tajae Bromfield" userId="S::tdbromfield3157@eagle.fgcu.edu::6f064c3b-3eef-486e-8fdf-cd569e921846" providerId="AD" clId="Web-{5F49BA91-246E-CEB6-26D0-BF08197AA221}" dt="2025-02-23T06:30:16.519" v="60" actId="20577"/>
        <pc:sldMkLst>
          <pc:docMk/>
          <pc:sldMk cId="3441048361" sldId="436"/>
        </pc:sldMkLst>
        <pc:spChg chg="mod">
          <ac:chgData name="Tajae Bromfield" userId="S::tdbromfield3157@eagle.fgcu.edu::6f064c3b-3eef-486e-8fdf-cd569e921846" providerId="AD" clId="Web-{5F49BA91-246E-CEB6-26D0-BF08197AA221}" dt="2025-02-23T06:30:16.519" v="60" actId="20577"/>
          <ac:spMkLst>
            <pc:docMk/>
            <pc:sldMk cId="3441048361" sldId="436"/>
            <ac:spMk id="2" creationId="{F040D9AD-F97D-8DCF-97C2-FEE69475C0BC}"/>
          </ac:spMkLst>
        </pc:spChg>
      </pc:sldChg>
      <pc:sldChg chg="modSp">
        <pc:chgData name="Tajae Bromfield" userId="S::tdbromfield3157@eagle.fgcu.edu::6f064c3b-3eef-486e-8fdf-cd569e921846" providerId="AD" clId="Web-{5F49BA91-246E-CEB6-26D0-BF08197AA221}" dt="2025-02-23T06:17:36.915" v="45" actId="14100"/>
        <pc:sldMkLst>
          <pc:docMk/>
          <pc:sldMk cId="2567017441" sldId="437"/>
        </pc:sldMkLst>
        <pc:spChg chg="mod">
          <ac:chgData name="Tajae Bromfield" userId="S::tdbromfield3157@eagle.fgcu.edu::6f064c3b-3eef-486e-8fdf-cd569e921846" providerId="AD" clId="Web-{5F49BA91-246E-CEB6-26D0-BF08197AA221}" dt="2025-02-23T06:17:36.915" v="45" actId="14100"/>
          <ac:spMkLst>
            <pc:docMk/>
            <pc:sldMk cId="2567017441" sldId="437"/>
            <ac:spMk id="4" creationId="{3D7927D6-AFA7-348E-8C32-400C1E6F321D}"/>
          </ac:spMkLst>
        </pc:spChg>
      </pc:sldChg>
    </pc:docChg>
  </pc:docChgLst>
  <pc:docChgLst>
    <pc:chgData name="Tajae Bromfield" userId="S::tdbromfield3157@eagle.fgcu.edu::6f064c3b-3eef-486e-8fdf-cd569e921846" providerId="AD" clId="Web-{3A2BB7AD-E150-79DB-ADF1-3DA2E5F08363}"/>
    <pc:docChg chg="addSld delSld modSld">
      <pc:chgData name="Tajae Bromfield" userId="S::tdbromfield3157@eagle.fgcu.edu::6f064c3b-3eef-486e-8fdf-cd569e921846" providerId="AD" clId="Web-{3A2BB7AD-E150-79DB-ADF1-3DA2E5F08363}" dt="2025-02-23T06:15:43.389" v="176" actId="20577"/>
      <pc:docMkLst>
        <pc:docMk/>
      </pc:docMkLst>
      <pc:sldChg chg="modSp">
        <pc:chgData name="Tajae Bromfield" userId="S::tdbromfield3157@eagle.fgcu.edu::6f064c3b-3eef-486e-8fdf-cd569e921846" providerId="AD" clId="Web-{3A2BB7AD-E150-79DB-ADF1-3DA2E5F08363}" dt="2025-02-23T04:03:22.991" v="10" actId="20577"/>
        <pc:sldMkLst>
          <pc:docMk/>
          <pc:sldMk cId="3441048361" sldId="436"/>
        </pc:sldMkLst>
        <pc:spChg chg="mod">
          <ac:chgData name="Tajae Bromfield" userId="S::tdbromfield3157@eagle.fgcu.edu::6f064c3b-3eef-486e-8fdf-cd569e921846" providerId="AD" clId="Web-{3A2BB7AD-E150-79DB-ADF1-3DA2E5F08363}" dt="2025-02-23T04:03:22.991" v="10" actId="20577"/>
          <ac:spMkLst>
            <pc:docMk/>
            <pc:sldMk cId="3441048361" sldId="436"/>
            <ac:spMk id="2" creationId="{F040D9AD-F97D-8DCF-97C2-FEE69475C0BC}"/>
          </ac:spMkLst>
        </pc:spChg>
      </pc:sldChg>
      <pc:sldChg chg="modSp">
        <pc:chgData name="Tajae Bromfield" userId="S::tdbromfield3157@eagle.fgcu.edu::6f064c3b-3eef-486e-8fdf-cd569e921846" providerId="AD" clId="Web-{3A2BB7AD-E150-79DB-ADF1-3DA2E5F08363}" dt="2025-02-23T06:15:43.389" v="176" actId="20577"/>
        <pc:sldMkLst>
          <pc:docMk/>
          <pc:sldMk cId="2567017441" sldId="437"/>
        </pc:sldMkLst>
        <pc:spChg chg="mod">
          <ac:chgData name="Tajae Bromfield" userId="S::tdbromfield3157@eagle.fgcu.edu::6f064c3b-3eef-486e-8fdf-cd569e921846" providerId="AD" clId="Web-{3A2BB7AD-E150-79DB-ADF1-3DA2E5F08363}" dt="2025-02-23T06:15:43.389" v="176" actId="20577"/>
          <ac:spMkLst>
            <pc:docMk/>
            <pc:sldMk cId="2567017441" sldId="437"/>
            <ac:spMk id="4" creationId="{3D7927D6-AFA7-348E-8C32-400C1E6F321D}"/>
          </ac:spMkLst>
        </pc:spChg>
      </pc:sldChg>
      <pc:sldChg chg="new del">
        <pc:chgData name="Tajae Bromfield" userId="S::tdbromfield3157@eagle.fgcu.edu::6f064c3b-3eef-486e-8fdf-cd569e921846" providerId="AD" clId="Web-{3A2BB7AD-E150-79DB-ADF1-3DA2E5F08363}" dt="2025-02-23T06:15:27.700" v="164"/>
        <pc:sldMkLst>
          <pc:docMk/>
          <pc:sldMk cId="3317551838" sldId="448"/>
        </pc:sldMkLst>
      </pc:sldChg>
    </pc:docChg>
  </pc:docChgLst>
  <pc:docChgLst>
    <pc:chgData name="Hector Meza" userId="S::hmeza3477@eagle.fgcu.edu::c1e7a516-72a5-43b4-b540-d2eb99968136" providerId="AD" clId="Web-{32F46AB8-F700-BE9E-0DDC-72A2EA0F9B18}"/>
    <pc:docChg chg="modSld">
      <pc:chgData name="Hector Meza" userId="S::hmeza3477@eagle.fgcu.edu::c1e7a516-72a5-43b4-b540-d2eb99968136" providerId="AD" clId="Web-{32F46AB8-F700-BE9E-0DDC-72A2EA0F9B18}" dt="2025-02-23T15:50:29.222" v="8" actId="14100"/>
      <pc:docMkLst>
        <pc:docMk/>
      </pc:docMkLst>
      <pc:sldChg chg="modSp">
        <pc:chgData name="Hector Meza" userId="S::hmeza3477@eagle.fgcu.edu::c1e7a516-72a5-43b4-b540-d2eb99968136" providerId="AD" clId="Web-{32F46AB8-F700-BE9E-0DDC-72A2EA0F9B18}" dt="2025-02-23T15:50:29.222" v="8" actId="14100"/>
        <pc:sldMkLst>
          <pc:docMk/>
          <pc:sldMk cId="3195122948" sldId="451"/>
        </pc:sldMkLst>
        <pc:spChg chg="mod">
          <ac:chgData name="Hector Meza" userId="S::hmeza3477@eagle.fgcu.edu::c1e7a516-72a5-43b4-b540-d2eb99968136" providerId="AD" clId="Web-{32F46AB8-F700-BE9E-0DDC-72A2EA0F9B18}" dt="2025-02-23T15:50:29.222" v="8" actId="14100"/>
          <ac:spMkLst>
            <pc:docMk/>
            <pc:sldMk cId="3195122948" sldId="451"/>
            <ac:spMk id="24" creationId="{E35A340C-CAA7-4320-41FE-6F088E523B6F}"/>
          </ac:spMkLst>
        </pc:spChg>
        <pc:picChg chg="mod">
          <ac:chgData name="Hector Meza" userId="S::hmeza3477@eagle.fgcu.edu::c1e7a516-72a5-43b4-b540-d2eb99968136" providerId="AD" clId="Web-{32F46AB8-F700-BE9E-0DDC-72A2EA0F9B18}" dt="2025-02-23T15:49:28.580" v="0" actId="14100"/>
          <ac:picMkLst>
            <pc:docMk/>
            <pc:sldMk cId="3195122948" sldId="451"/>
            <ac:picMk id="23" creationId="{B214A0A9-0A9E-BCF6-C79D-579BB789A8AD}"/>
          </ac:picMkLst>
        </pc:picChg>
      </pc:sldChg>
    </pc:docChg>
  </pc:docChgLst>
  <pc:docChgLst>
    <pc:chgData name="Johanna Devilme" userId="S::jdevilme4882@eagle.fgcu.edu::c7cf2466-3577-4cd5-bf5c-7d24e70dd7a5" providerId="AD" clId="Web-{C3B26781-AA83-7835-B9C9-29874E9C3AF0}"/>
    <pc:docChg chg="addSld modSld">
      <pc:chgData name="Johanna Devilme" userId="S::jdevilme4882@eagle.fgcu.edu::c7cf2466-3577-4cd5-bf5c-7d24e70dd7a5" providerId="AD" clId="Web-{C3B26781-AA83-7835-B9C9-29874E9C3AF0}" dt="2025-02-23T15:43:02.852" v="1522" actId="20577"/>
      <pc:docMkLst>
        <pc:docMk/>
      </pc:docMkLst>
      <pc:sldChg chg="modSp">
        <pc:chgData name="Johanna Devilme" userId="S::jdevilme4882@eagle.fgcu.edu::c7cf2466-3577-4cd5-bf5c-7d24e70dd7a5" providerId="AD" clId="Web-{C3B26781-AA83-7835-B9C9-29874E9C3AF0}" dt="2025-02-23T15:17:12.644" v="1219" actId="20577"/>
        <pc:sldMkLst>
          <pc:docMk/>
          <pc:sldMk cId="3457628484" sldId="440"/>
        </pc:sldMkLst>
        <pc:spChg chg="mod">
          <ac:chgData name="Johanna Devilme" userId="S::jdevilme4882@eagle.fgcu.edu::c7cf2466-3577-4cd5-bf5c-7d24e70dd7a5" providerId="AD" clId="Web-{C3B26781-AA83-7835-B9C9-29874E9C3AF0}" dt="2025-02-23T15:13:48.105" v="1057" actId="20577"/>
          <ac:spMkLst>
            <pc:docMk/>
            <pc:sldMk cId="3457628484" sldId="440"/>
            <ac:spMk id="3" creationId="{160027CB-3C27-FC4C-AEF9-685A21EA1B94}"/>
          </ac:spMkLst>
        </pc:spChg>
        <pc:spChg chg="mod">
          <ac:chgData name="Johanna Devilme" userId="S::jdevilme4882@eagle.fgcu.edu::c7cf2466-3577-4cd5-bf5c-7d24e70dd7a5" providerId="AD" clId="Web-{C3B26781-AA83-7835-B9C9-29874E9C3AF0}" dt="2025-02-23T15:17:12.644" v="1219" actId="20577"/>
          <ac:spMkLst>
            <pc:docMk/>
            <pc:sldMk cId="3457628484" sldId="440"/>
            <ac:spMk id="4" creationId="{7B25569D-4B51-26CD-C967-65D3F4059DB9}"/>
          </ac:spMkLst>
        </pc:spChg>
      </pc:sldChg>
      <pc:sldChg chg="modSp">
        <pc:chgData name="Johanna Devilme" userId="S::jdevilme4882@eagle.fgcu.edu::c7cf2466-3577-4cd5-bf5c-7d24e70dd7a5" providerId="AD" clId="Web-{C3B26781-AA83-7835-B9C9-29874E9C3AF0}" dt="2025-02-23T14:39:33.473" v="149" actId="20577"/>
        <pc:sldMkLst>
          <pc:docMk/>
          <pc:sldMk cId="4154249392" sldId="443"/>
        </pc:sldMkLst>
        <pc:spChg chg="mod">
          <ac:chgData name="Johanna Devilme" userId="S::jdevilme4882@eagle.fgcu.edu::c7cf2466-3577-4cd5-bf5c-7d24e70dd7a5" providerId="AD" clId="Web-{C3B26781-AA83-7835-B9C9-29874E9C3AF0}" dt="2025-02-23T14:39:33.473" v="149" actId="20577"/>
          <ac:spMkLst>
            <pc:docMk/>
            <pc:sldMk cId="4154249392" sldId="443"/>
            <ac:spMk id="5" creationId="{24041F6D-09FB-DE91-905B-ACA52F64E5B8}"/>
          </ac:spMkLst>
        </pc:spChg>
      </pc:sldChg>
      <pc:sldChg chg="addSp delSp modSp">
        <pc:chgData name="Johanna Devilme" userId="S::jdevilme4882@eagle.fgcu.edu::c7cf2466-3577-4cd5-bf5c-7d24e70dd7a5" providerId="AD" clId="Web-{C3B26781-AA83-7835-B9C9-29874E9C3AF0}" dt="2025-02-23T15:24:48.262" v="1408"/>
        <pc:sldMkLst>
          <pc:docMk/>
          <pc:sldMk cId="688913044" sldId="448"/>
        </pc:sldMkLst>
        <pc:spChg chg="mod">
          <ac:chgData name="Johanna Devilme" userId="S::jdevilme4882@eagle.fgcu.edu::c7cf2466-3577-4cd5-bf5c-7d24e70dd7a5" providerId="AD" clId="Web-{C3B26781-AA83-7835-B9C9-29874E9C3AF0}" dt="2025-02-23T14:52:05.567" v="474" actId="20577"/>
          <ac:spMkLst>
            <pc:docMk/>
            <pc:sldMk cId="688913044" sldId="448"/>
            <ac:spMk id="3" creationId="{91A24E79-FB53-ED67-E075-D381EFB0B25A}"/>
          </ac:spMkLst>
        </pc:spChg>
        <pc:graphicFrameChg chg="add del mod modGraphic">
          <ac:chgData name="Johanna Devilme" userId="S::jdevilme4882@eagle.fgcu.edu::c7cf2466-3577-4cd5-bf5c-7d24e70dd7a5" providerId="AD" clId="Web-{C3B26781-AA83-7835-B9C9-29874E9C3AF0}" dt="2025-02-23T14:52:45.959" v="507"/>
          <ac:graphicFrameMkLst>
            <pc:docMk/>
            <pc:sldMk cId="688913044" sldId="448"/>
            <ac:graphicFrameMk id="5" creationId="{B022F1C4-B364-D49B-E226-BB99CC2AE816}"/>
          </ac:graphicFrameMkLst>
        </pc:graphicFrameChg>
        <pc:graphicFrameChg chg="add mod modGraphic">
          <ac:chgData name="Johanna Devilme" userId="S::jdevilme4882@eagle.fgcu.edu::c7cf2466-3577-4cd5-bf5c-7d24e70dd7a5" providerId="AD" clId="Web-{C3B26781-AA83-7835-B9C9-29874E9C3AF0}" dt="2025-02-23T15:24:48.262" v="1408"/>
          <ac:graphicFrameMkLst>
            <pc:docMk/>
            <pc:sldMk cId="688913044" sldId="448"/>
            <ac:graphicFrameMk id="6" creationId="{F6D1E2B0-668A-DA0D-13EB-518549E5E93A}"/>
          </ac:graphicFrameMkLst>
        </pc:graphicFrameChg>
        <pc:graphicFrameChg chg="add del mod">
          <ac:chgData name="Johanna Devilme" userId="S::jdevilme4882@eagle.fgcu.edu::c7cf2466-3577-4cd5-bf5c-7d24e70dd7a5" providerId="AD" clId="Web-{C3B26781-AA83-7835-B9C9-29874E9C3AF0}" dt="2025-02-23T14:53:29.320" v="544"/>
          <ac:graphicFrameMkLst>
            <pc:docMk/>
            <pc:sldMk cId="688913044" sldId="448"/>
            <ac:graphicFrameMk id="8" creationId="{FA44AEBF-C5D6-A404-C970-2338CB9F3290}"/>
          </ac:graphicFrameMkLst>
        </pc:graphicFrameChg>
      </pc:sldChg>
      <pc:sldChg chg="addSp delSp modSp new mod modClrScheme chgLayout">
        <pc:chgData name="Johanna Devilme" userId="S::jdevilme4882@eagle.fgcu.edu::c7cf2466-3577-4cd5-bf5c-7d24e70dd7a5" providerId="AD" clId="Web-{C3B26781-AA83-7835-B9C9-29874E9C3AF0}" dt="2025-02-23T15:43:02.852" v="1522" actId="20577"/>
        <pc:sldMkLst>
          <pc:docMk/>
          <pc:sldMk cId="1518675620" sldId="450"/>
        </pc:sldMkLst>
        <pc:spChg chg="mod ord">
          <ac:chgData name="Johanna Devilme" userId="S::jdevilme4882@eagle.fgcu.edu::c7cf2466-3577-4cd5-bf5c-7d24e70dd7a5" providerId="AD" clId="Web-{C3B26781-AA83-7835-B9C9-29874E9C3AF0}" dt="2025-02-23T15:43:02.852" v="1522" actId="20577"/>
          <ac:spMkLst>
            <pc:docMk/>
            <pc:sldMk cId="1518675620" sldId="450"/>
            <ac:spMk id="2" creationId="{80C15465-0051-10F9-B684-E14413B4950F}"/>
          </ac:spMkLst>
        </pc:spChg>
        <pc:spChg chg="add del mod ord">
          <ac:chgData name="Johanna Devilme" userId="S::jdevilme4882@eagle.fgcu.edu::c7cf2466-3577-4cd5-bf5c-7d24e70dd7a5" providerId="AD" clId="Web-{C3B26781-AA83-7835-B9C9-29874E9C3AF0}" dt="2025-02-23T15:38:58.264" v="1431"/>
          <ac:spMkLst>
            <pc:docMk/>
            <pc:sldMk cId="1518675620" sldId="450"/>
            <ac:spMk id="3" creationId="{1899CF21-5609-BBE4-787F-D55540CC7C3B}"/>
          </ac:spMkLst>
        </pc:spChg>
        <pc:spChg chg="del">
          <ac:chgData name="Johanna Devilme" userId="S::jdevilme4882@eagle.fgcu.edu::c7cf2466-3577-4cd5-bf5c-7d24e70dd7a5" providerId="AD" clId="Web-{C3B26781-AA83-7835-B9C9-29874E9C3AF0}" dt="2025-02-23T15:38:18.231" v="1423"/>
          <ac:spMkLst>
            <pc:docMk/>
            <pc:sldMk cId="1518675620" sldId="450"/>
            <ac:spMk id="4" creationId="{E200C3A6-DB74-0304-96A1-58A7F7201678}"/>
          </ac:spMkLst>
        </pc:spChg>
        <pc:spChg chg="mod ord">
          <ac:chgData name="Johanna Devilme" userId="S::jdevilme4882@eagle.fgcu.edu::c7cf2466-3577-4cd5-bf5c-7d24e70dd7a5" providerId="AD" clId="Web-{C3B26781-AA83-7835-B9C9-29874E9C3AF0}" dt="2025-02-23T15:38:18.231" v="1423"/>
          <ac:spMkLst>
            <pc:docMk/>
            <pc:sldMk cId="1518675620" sldId="450"/>
            <ac:spMk id="5" creationId="{EF11C448-639A-FB8C-E0E7-2A68D160A073}"/>
          </ac:spMkLst>
        </pc:spChg>
        <pc:spChg chg="add mod">
          <ac:chgData name="Johanna Devilme" userId="S::jdevilme4882@eagle.fgcu.edu::c7cf2466-3577-4cd5-bf5c-7d24e70dd7a5" providerId="AD" clId="Web-{C3B26781-AA83-7835-B9C9-29874E9C3AF0}" dt="2025-02-23T15:41:07.534" v="1498" actId="20577"/>
          <ac:spMkLst>
            <pc:docMk/>
            <pc:sldMk cId="1518675620" sldId="450"/>
            <ac:spMk id="8" creationId="{7EF98D1C-F36E-97DB-B2A1-24B811CCC0F6}"/>
          </ac:spMkLst>
        </pc:spChg>
        <pc:spChg chg="add mod">
          <ac:chgData name="Johanna Devilme" userId="S::jdevilme4882@eagle.fgcu.edu::c7cf2466-3577-4cd5-bf5c-7d24e70dd7a5" providerId="AD" clId="Web-{C3B26781-AA83-7835-B9C9-29874E9C3AF0}" dt="2025-02-23T15:42:19.818" v="1506" actId="14100"/>
          <ac:spMkLst>
            <pc:docMk/>
            <pc:sldMk cId="1518675620" sldId="450"/>
            <ac:spMk id="9" creationId="{510C6843-1D97-C9E2-3DB0-81CDB02F7F34}"/>
          </ac:spMkLst>
        </pc:spChg>
        <pc:spChg chg="add mod">
          <ac:chgData name="Johanna Devilme" userId="S::jdevilme4882@eagle.fgcu.edu::c7cf2466-3577-4cd5-bf5c-7d24e70dd7a5" providerId="AD" clId="Web-{C3B26781-AA83-7835-B9C9-29874E9C3AF0}" dt="2025-02-23T15:42:48.648" v="1510" actId="1076"/>
          <ac:spMkLst>
            <pc:docMk/>
            <pc:sldMk cId="1518675620" sldId="450"/>
            <ac:spMk id="10" creationId="{17A37BCE-7D27-28F7-3CA7-E5C222009793}"/>
          </ac:spMkLst>
        </pc:spChg>
        <pc:picChg chg="add del mod ord">
          <ac:chgData name="Johanna Devilme" userId="S::jdevilme4882@eagle.fgcu.edu::c7cf2466-3577-4cd5-bf5c-7d24e70dd7a5" providerId="AD" clId="Web-{C3B26781-AA83-7835-B9C9-29874E9C3AF0}" dt="2025-02-23T15:38:52.670" v="1430"/>
          <ac:picMkLst>
            <pc:docMk/>
            <pc:sldMk cId="1518675620" sldId="450"/>
            <ac:picMk id="6" creationId="{F82E1FE9-DB66-F08C-1B10-B172D6F57C63}"/>
          </ac:picMkLst>
        </pc:picChg>
        <pc:picChg chg="add mod ord">
          <ac:chgData name="Johanna Devilme" userId="S::jdevilme4882@eagle.fgcu.edu::c7cf2466-3577-4cd5-bf5c-7d24e70dd7a5" providerId="AD" clId="Web-{C3B26781-AA83-7835-B9C9-29874E9C3AF0}" dt="2025-02-23T15:39:08.108" v="1432" actId="14100"/>
          <ac:picMkLst>
            <pc:docMk/>
            <pc:sldMk cId="1518675620" sldId="450"/>
            <ac:picMk id="7" creationId="{1ABD8A6B-9E86-9E72-A065-922BA7EB93C8}"/>
          </ac:picMkLst>
        </pc:picChg>
      </pc:sldChg>
    </pc:docChg>
  </pc:docChgLst>
  <pc:docChgLst>
    <pc:chgData name="Tajae Bromfield" userId="S::tdbromfield3157@eagle.fgcu.edu::6f064c3b-3eef-486e-8fdf-cd569e921846" providerId="AD" clId="Web-{23391F1D-EAE2-C54C-2745-1A28596BF935}"/>
    <pc:docChg chg="addSld delSld modSld">
      <pc:chgData name="Tajae Bromfield" userId="S::tdbromfield3157@eagle.fgcu.edu::6f064c3b-3eef-486e-8fdf-cd569e921846" providerId="AD" clId="Web-{23391F1D-EAE2-C54C-2745-1A28596BF935}" dt="2025-02-23T15:51:36.799" v="935"/>
      <pc:docMkLst>
        <pc:docMk/>
      </pc:docMkLst>
      <pc:sldChg chg="modSp">
        <pc:chgData name="Tajae Bromfield" userId="S::tdbromfield3157@eagle.fgcu.edu::6f064c3b-3eef-486e-8fdf-cd569e921846" providerId="AD" clId="Web-{23391F1D-EAE2-C54C-2745-1A28596BF935}" dt="2025-02-23T13:27:36.353" v="1" actId="20577"/>
        <pc:sldMkLst>
          <pc:docMk/>
          <pc:sldMk cId="2280806097" sldId="435"/>
        </pc:sldMkLst>
        <pc:spChg chg="mod">
          <ac:chgData name="Tajae Bromfield" userId="S::tdbromfield3157@eagle.fgcu.edu::6f064c3b-3eef-486e-8fdf-cd569e921846" providerId="AD" clId="Web-{23391F1D-EAE2-C54C-2745-1A28596BF935}" dt="2025-02-23T13:27:36.353" v="1" actId="20577"/>
          <ac:spMkLst>
            <pc:docMk/>
            <pc:sldMk cId="2280806097" sldId="435"/>
            <ac:spMk id="9" creationId="{581F7719-973C-41CB-9EA9-DC7CEC76A077}"/>
          </ac:spMkLst>
        </pc:spChg>
      </pc:sldChg>
      <pc:sldChg chg="del">
        <pc:chgData name="Tajae Bromfield" userId="S::tdbromfield3157@eagle.fgcu.edu::6f064c3b-3eef-486e-8fdf-cd569e921846" providerId="AD" clId="Web-{23391F1D-EAE2-C54C-2745-1A28596BF935}" dt="2025-02-23T15:10:57.138" v="841"/>
        <pc:sldMkLst>
          <pc:docMk/>
          <pc:sldMk cId="3124175302" sldId="438"/>
        </pc:sldMkLst>
      </pc:sldChg>
      <pc:sldChg chg="modSp">
        <pc:chgData name="Tajae Bromfield" userId="S::tdbromfield3157@eagle.fgcu.edu::6f064c3b-3eef-486e-8fdf-cd569e921846" providerId="AD" clId="Web-{23391F1D-EAE2-C54C-2745-1A28596BF935}" dt="2025-02-23T15:12:51.109" v="899" actId="20577"/>
        <pc:sldMkLst>
          <pc:docMk/>
          <pc:sldMk cId="3421864832" sldId="442"/>
        </pc:sldMkLst>
        <pc:spChg chg="mod">
          <ac:chgData name="Tajae Bromfield" userId="S::tdbromfield3157@eagle.fgcu.edu::6f064c3b-3eef-486e-8fdf-cd569e921846" providerId="AD" clId="Web-{23391F1D-EAE2-C54C-2745-1A28596BF935}" dt="2025-02-23T15:12:51.109" v="899" actId="20577"/>
          <ac:spMkLst>
            <pc:docMk/>
            <pc:sldMk cId="3421864832" sldId="442"/>
            <ac:spMk id="5" creationId="{A6D75BC5-46CC-A36D-B72E-AE0A832FACB9}"/>
          </ac:spMkLst>
        </pc:spChg>
      </pc:sldChg>
      <pc:sldChg chg="modSp">
        <pc:chgData name="Tajae Bromfield" userId="S::tdbromfield3157@eagle.fgcu.edu::6f064c3b-3eef-486e-8fdf-cd569e921846" providerId="AD" clId="Web-{23391F1D-EAE2-C54C-2745-1A28596BF935}" dt="2025-02-23T15:12:01.311" v="843" actId="1076"/>
        <pc:sldMkLst>
          <pc:docMk/>
          <pc:sldMk cId="4154249392" sldId="443"/>
        </pc:sldMkLst>
        <pc:spChg chg="mod">
          <ac:chgData name="Tajae Bromfield" userId="S::tdbromfield3157@eagle.fgcu.edu::6f064c3b-3eef-486e-8fdf-cd569e921846" providerId="AD" clId="Web-{23391F1D-EAE2-C54C-2745-1A28596BF935}" dt="2025-02-23T15:11:58.624" v="842" actId="1076"/>
          <ac:spMkLst>
            <pc:docMk/>
            <pc:sldMk cId="4154249392" sldId="443"/>
            <ac:spMk id="5" creationId="{24041F6D-09FB-DE91-905B-ACA52F64E5B8}"/>
          </ac:spMkLst>
        </pc:spChg>
        <pc:spChg chg="mod">
          <ac:chgData name="Tajae Bromfield" userId="S::tdbromfield3157@eagle.fgcu.edu::6f064c3b-3eef-486e-8fdf-cd569e921846" providerId="AD" clId="Web-{23391F1D-EAE2-C54C-2745-1A28596BF935}" dt="2025-02-23T15:12:01.311" v="843" actId="1076"/>
          <ac:spMkLst>
            <pc:docMk/>
            <pc:sldMk cId="4154249392" sldId="443"/>
            <ac:spMk id="7" creationId="{4B27B081-0F54-4C96-D8B4-1FA5E404C79E}"/>
          </ac:spMkLst>
        </pc:spChg>
      </pc:sldChg>
      <pc:sldChg chg="modSp">
        <pc:chgData name="Tajae Bromfield" userId="S::tdbromfield3157@eagle.fgcu.edu::6f064c3b-3eef-486e-8fdf-cd569e921846" providerId="AD" clId="Web-{23391F1D-EAE2-C54C-2745-1A28596BF935}" dt="2025-02-23T13:47:31.925" v="414" actId="20577"/>
        <pc:sldMkLst>
          <pc:docMk/>
          <pc:sldMk cId="248113133" sldId="444"/>
        </pc:sldMkLst>
        <pc:spChg chg="mod">
          <ac:chgData name="Tajae Bromfield" userId="S::tdbromfield3157@eagle.fgcu.edu::6f064c3b-3eef-486e-8fdf-cd569e921846" providerId="AD" clId="Web-{23391F1D-EAE2-C54C-2745-1A28596BF935}" dt="2025-02-23T13:47:31.925" v="414" actId="20577"/>
          <ac:spMkLst>
            <pc:docMk/>
            <pc:sldMk cId="248113133" sldId="444"/>
            <ac:spMk id="10" creationId="{5E171ED2-DFD4-666E-F6D1-C672E5CE8649}"/>
          </ac:spMkLst>
        </pc:spChg>
      </pc:sldChg>
      <pc:sldChg chg="addSp delSp modSp mod setBg">
        <pc:chgData name="Tajae Bromfield" userId="S::tdbromfield3157@eagle.fgcu.edu::6f064c3b-3eef-486e-8fdf-cd569e921846" providerId="AD" clId="Web-{23391F1D-EAE2-C54C-2745-1A28596BF935}" dt="2025-02-23T14:34:46.295" v="422" actId="1076"/>
        <pc:sldMkLst>
          <pc:docMk/>
          <pc:sldMk cId="1748824049" sldId="445"/>
        </pc:sldMkLst>
        <pc:spChg chg="mod">
          <ac:chgData name="Tajae Bromfield" userId="S::tdbromfield3157@eagle.fgcu.edu::6f064c3b-3eef-486e-8fdf-cd569e921846" providerId="AD" clId="Web-{23391F1D-EAE2-C54C-2745-1A28596BF935}" dt="2025-02-23T14:34:32.295" v="420"/>
          <ac:spMkLst>
            <pc:docMk/>
            <pc:sldMk cId="1748824049" sldId="445"/>
            <ac:spMk id="3" creationId="{79E97A5F-8A74-2493-9B0C-E5376396F1B7}"/>
          </ac:spMkLst>
        </pc:spChg>
        <pc:spChg chg="mod">
          <ac:chgData name="Tajae Bromfield" userId="S::tdbromfield3157@eagle.fgcu.edu::6f064c3b-3eef-486e-8fdf-cd569e921846" providerId="AD" clId="Web-{23391F1D-EAE2-C54C-2745-1A28596BF935}" dt="2025-02-23T14:34:32.295" v="420"/>
          <ac:spMkLst>
            <pc:docMk/>
            <pc:sldMk cId="1748824049" sldId="445"/>
            <ac:spMk id="4" creationId="{6FB8613F-2883-10AE-89EE-754728CFC72D}"/>
          </ac:spMkLst>
        </pc:spChg>
        <pc:spChg chg="del mod">
          <ac:chgData name="Tajae Bromfield" userId="S::tdbromfield3157@eagle.fgcu.edu::6f064c3b-3eef-486e-8fdf-cd569e921846" providerId="AD" clId="Web-{23391F1D-EAE2-C54C-2745-1A28596BF935}" dt="2025-02-23T14:34:22.435" v="416"/>
          <ac:spMkLst>
            <pc:docMk/>
            <pc:sldMk cId="1748824049" sldId="445"/>
            <ac:spMk id="5" creationId="{7705B3C4-FE12-5928-4EAA-8598EFD0C581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4:34:32.295" v="420"/>
          <ac:spMkLst>
            <pc:docMk/>
            <pc:sldMk cId="1748824049" sldId="445"/>
            <ac:spMk id="9" creationId="{7A08E557-10DB-421A-876E-1AE58F8E07C4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4:34:32.295" v="420"/>
          <ac:spMkLst>
            <pc:docMk/>
            <pc:sldMk cId="1748824049" sldId="445"/>
            <ac:spMk id="11" creationId="{B5B09F67-0226-4836-9B22-AFF94EF63BE1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4:34:32.295" v="420"/>
          <ac:spMkLst>
            <pc:docMk/>
            <pc:sldMk cId="1748824049" sldId="445"/>
            <ac:spMk id="13" creationId="{EF6D18FB-3D39-4747-9ED8-42C5DFAB8A26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4:34:32.295" v="420"/>
          <ac:spMkLst>
            <pc:docMk/>
            <pc:sldMk cId="1748824049" sldId="445"/>
            <ac:spMk id="15" creationId="{EDCDD4D4-ADBD-45B9-944B-E77CC258426B}"/>
          </ac:spMkLst>
        </pc:spChg>
        <pc:picChg chg="add mod ord">
          <ac:chgData name="Tajae Bromfield" userId="S::tdbromfield3157@eagle.fgcu.edu::6f064c3b-3eef-486e-8fdf-cd569e921846" providerId="AD" clId="Web-{23391F1D-EAE2-C54C-2745-1A28596BF935}" dt="2025-02-23T14:34:46.295" v="422" actId="1076"/>
          <ac:picMkLst>
            <pc:docMk/>
            <pc:sldMk cId="1748824049" sldId="445"/>
            <ac:picMk id="2" creationId="{871B56CA-E186-7F37-9CA0-744A24078EA5}"/>
          </ac:picMkLst>
        </pc:picChg>
      </pc:sldChg>
      <pc:sldChg chg="addSp delSp modSp">
        <pc:chgData name="Tajae Bromfield" userId="S::tdbromfield3157@eagle.fgcu.edu::6f064c3b-3eef-486e-8fdf-cd569e921846" providerId="AD" clId="Web-{23391F1D-EAE2-C54C-2745-1A28596BF935}" dt="2025-02-23T15:10:14.324" v="840" actId="20577"/>
        <pc:sldMkLst>
          <pc:docMk/>
          <pc:sldMk cId="517068035" sldId="446"/>
        </pc:sldMkLst>
        <pc:spChg chg="del">
          <ac:chgData name="Tajae Bromfield" userId="S::tdbromfield3157@eagle.fgcu.edu::6f064c3b-3eef-486e-8fdf-cd569e921846" providerId="AD" clId="Web-{23391F1D-EAE2-C54C-2745-1A28596BF935}" dt="2025-02-23T14:46:52.003" v="516"/>
          <ac:spMkLst>
            <pc:docMk/>
            <pc:sldMk cId="517068035" sldId="446"/>
            <ac:spMk id="4" creationId="{5DC2EDD3-76F0-EC11-1B2B-26FD766ADAE2}"/>
          </ac:spMkLst>
        </pc:spChg>
        <pc:spChg chg="mod">
          <ac:chgData name="Tajae Bromfield" userId="S::tdbromfield3157@eagle.fgcu.edu::6f064c3b-3eef-486e-8fdf-cd569e921846" providerId="AD" clId="Web-{23391F1D-EAE2-C54C-2745-1A28596BF935}" dt="2025-02-23T15:10:14.324" v="840" actId="20577"/>
          <ac:spMkLst>
            <pc:docMk/>
            <pc:sldMk cId="517068035" sldId="446"/>
            <ac:spMk id="5" creationId="{F0B8AA87-ACD9-1978-6D0D-24BB242F7712}"/>
          </ac:spMkLst>
        </pc:spChg>
        <pc:spChg chg="add del mod">
          <ac:chgData name="Tajae Bromfield" userId="S::tdbromfield3157@eagle.fgcu.edu::6f064c3b-3eef-486e-8fdf-cd569e921846" providerId="AD" clId="Web-{23391F1D-EAE2-C54C-2745-1A28596BF935}" dt="2025-02-23T14:47:04.284" v="517"/>
          <ac:spMkLst>
            <pc:docMk/>
            <pc:sldMk cId="517068035" sldId="446"/>
            <ac:spMk id="7" creationId="{00CA22A9-54FA-5C24-FB5D-6300DCE69BC9}"/>
          </ac:spMkLst>
        </pc:spChg>
      </pc:sldChg>
      <pc:sldChg chg="modSp">
        <pc:chgData name="Tajae Bromfield" userId="S::tdbromfield3157@eagle.fgcu.edu::6f064c3b-3eef-486e-8fdf-cd569e921846" providerId="AD" clId="Web-{23391F1D-EAE2-C54C-2745-1A28596BF935}" dt="2025-02-23T15:51:36.799" v="935"/>
        <pc:sldMkLst>
          <pc:docMk/>
          <pc:sldMk cId="688913044" sldId="448"/>
        </pc:sldMkLst>
        <pc:graphicFrameChg chg="mod modGraphic">
          <ac:chgData name="Tajae Bromfield" userId="S::tdbromfield3157@eagle.fgcu.edu::6f064c3b-3eef-486e-8fdf-cd569e921846" providerId="AD" clId="Web-{23391F1D-EAE2-C54C-2745-1A28596BF935}" dt="2025-02-23T15:51:36.799" v="935"/>
          <ac:graphicFrameMkLst>
            <pc:docMk/>
            <pc:sldMk cId="688913044" sldId="448"/>
            <ac:graphicFrameMk id="6" creationId="{F6D1E2B0-668A-DA0D-13EB-518549E5E93A}"/>
          </ac:graphicFrameMkLst>
        </pc:graphicFrameChg>
      </pc:sldChg>
      <pc:sldChg chg="addSp delSp modSp new mod setBg">
        <pc:chgData name="Tajae Bromfield" userId="S::tdbromfield3157@eagle.fgcu.edu::6f064c3b-3eef-486e-8fdf-cd569e921846" providerId="AD" clId="Web-{23391F1D-EAE2-C54C-2745-1A28596BF935}" dt="2025-02-23T15:48:25.745" v="931"/>
        <pc:sldMkLst>
          <pc:docMk/>
          <pc:sldMk cId="3195122948" sldId="451"/>
        </pc:sldMkLst>
        <pc:spChg chg="mod">
          <ac:chgData name="Tajae Bromfield" userId="S::tdbromfield3157@eagle.fgcu.edu::6f064c3b-3eef-486e-8fdf-cd569e921846" providerId="AD" clId="Web-{23391F1D-EAE2-C54C-2745-1A28596BF935}" dt="2025-02-23T15:48:25.745" v="931"/>
          <ac:spMkLst>
            <pc:docMk/>
            <pc:sldMk cId="3195122948" sldId="451"/>
            <ac:spMk id="2" creationId="{D8226CC3-FB84-A309-11EE-50AA9B0BDC0F}"/>
          </ac:spMkLst>
        </pc:spChg>
        <pc:spChg chg="add del mod">
          <ac:chgData name="Tajae Bromfield" userId="S::tdbromfield3157@eagle.fgcu.edu::6f064c3b-3eef-486e-8fdf-cd569e921846" providerId="AD" clId="Web-{23391F1D-EAE2-C54C-2745-1A28596BF935}" dt="2025-02-23T15:48:25.745" v="931"/>
          <ac:spMkLst>
            <pc:docMk/>
            <pc:sldMk cId="3195122948" sldId="451"/>
            <ac:spMk id="3" creationId="{E35A340C-CAA7-4320-41FE-6F088E523B6F}"/>
          </ac:spMkLst>
        </pc:spChg>
        <pc:spChg chg="mod">
          <ac:chgData name="Tajae Bromfield" userId="S::tdbromfield3157@eagle.fgcu.edu::6f064c3b-3eef-486e-8fdf-cd569e921846" providerId="AD" clId="Web-{23391F1D-EAE2-C54C-2745-1A28596BF935}" dt="2025-02-23T15:48:25.745" v="931"/>
          <ac:spMkLst>
            <pc:docMk/>
            <pc:sldMk cId="3195122948" sldId="451"/>
            <ac:spMk id="4" creationId="{985E0819-98E2-8914-16F8-A3C26A973AEB}"/>
          </ac:spMkLst>
        </pc:spChg>
        <pc:spChg chg="add del">
          <ac:chgData name="Tajae Bromfield" userId="S::tdbromfield3157@eagle.fgcu.edu::6f064c3b-3eef-486e-8fdf-cd569e921846" providerId="AD" clId="Web-{23391F1D-EAE2-C54C-2745-1A28596BF935}" dt="2025-02-23T15:48:25.699" v="930"/>
          <ac:spMkLst>
            <pc:docMk/>
            <pc:sldMk cId="3195122948" sldId="451"/>
            <ac:spMk id="10" creationId="{7A08E557-10DB-421A-876E-1AE58F8E07C4}"/>
          </ac:spMkLst>
        </pc:spChg>
        <pc:spChg chg="add del">
          <ac:chgData name="Tajae Bromfield" userId="S::tdbromfield3157@eagle.fgcu.edu::6f064c3b-3eef-486e-8fdf-cd569e921846" providerId="AD" clId="Web-{23391F1D-EAE2-C54C-2745-1A28596BF935}" dt="2025-02-23T15:48:25.699" v="930"/>
          <ac:spMkLst>
            <pc:docMk/>
            <pc:sldMk cId="3195122948" sldId="451"/>
            <ac:spMk id="12" creationId="{A9F95C5C-FBE3-42CB-A029-C907B401BD99}"/>
          </ac:spMkLst>
        </pc:spChg>
        <pc:spChg chg="add del">
          <ac:chgData name="Tajae Bromfield" userId="S::tdbromfield3157@eagle.fgcu.edu::6f064c3b-3eef-486e-8fdf-cd569e921846" providerId="AD" clId="Web-{23391F1D-EAE2-C54C-2745-1A28596BF935}" dt="2025-02-23T15:48:25.699" v="930"/>
          <ac:spMkLst>
            <pc:docMk/>
            <pc:sldMk cId="3195122948" sldId="451"/>
            <ac:spMk id="14" creationId="{A15F4668-AC50-40D9-9F1B-B23CB6D828CA}"/>
          </ac:spMkLst>
        </pc:spChg>
        <pc:spChg chg="add del">
          <ac:chgData name="Tajae Bromfield" userId="S::tdbromfield3157@eagle.fgcu.edu::6f064c3b-3eef-486e-8fdf-cd569e921846" providerId="AD" clId="Web-{23391F1D-EAE2-C54C-2745-1A28596BF935}" dt="2025-02-23T15:48:25.699" v="930"/>
          <ac:spMkLst>
            <pc:docMk/>
            <pc:sldMk cId="3195122948" sldId="451"/>
            <ac:spMk id="16" creationId="{B09B1BDA-9F0D-4681-9831-A7BD4C62EB22}"/>
          </ac:spMkLst>
        </pc:spChg>
        <pc:spChg chg="add del">
          <ac:chgData name="Tajae Bromfield" userId="S::tdbromfield3157@eagle.fgcu.edu::6f064c3b-3eef-486e-8fdf-cd569e921846" providerId="AD" clId="Web-{23391F1D-EAE2-C54C-2745-1A28596BF935}" dt="2025-02-23T15:48:25.699" v="930"/>
          <ac:spMkLst>
            <pc:docMk/>
            <pc:sldMk cId="3195122948" sldId="451"/>
            <ac:spMk id="18" creationId="{7A2130C3-47F5-4671-95BC-A16BCFEAB4B5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5:48:25.745" v="931"/>
          <ac:spMkLst>
            <pc:docMk/>
            <pc:sldMk cId="3195122948" sldId="451"/>
            <ac:spMk id="20" creationId="{7A08E557-10DB-421A-876E-1AE58F8E07C4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5:48:25.745" v="931"/>
          <ac:spMkLst>
            <pc:docMk/>
            <pc:sldMk cId="3195122948" sldId="451"/>
            <ac:spMk id="21" creationId="{F09CA6CC-C9DF-440F-BE30-1167A9211C99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5:48:25.745" v="931"/>
          <ac:spMkLst>
            <pc:docMk/>
            <pc:sldMk cId="3195122948" sldId="451"/>
            <ac:spMk id="22" creationId="{6F82D7C3-4329-485C-9C81-FB5BA3FA96DF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5:48:25.745" v="931"/>
          <ac:spMkLst>
            <pc:docMk/>
            <pc:sldMk cId="3195122948" sldId="451"/>
            <ac:spMk id="24" creationId="{E35A340C-CAA7-4320-41FE-6F088E523B6F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5:48:25.745" v="931"/>
          <ac:spMkLst>
            <pc:docMk/>
            <pc:sldMk cId="3195122948" sldId="451"/>
            <ac:spMk id="25" creationId="{B4A844BD-14AA-428F-A577-AF00BC3747EA}"/>
          </ac:spMkLst>
        </pc:spChg>
        <pc:spChg chg="add">
          <ac:chgData name="Tajae Bromfield" userId="S::tdbromfield3157@eagle.fgcu.edu::6f064c3b-3eef-486e-8fdf-cd569e921846" providerId="AD" clId="Web-{23391F1D-EAE2-C54C-2745-1A28596BF935}" dt="2025-02-23T15:48:25.745" v="931"/>
          <ac:spMkLst>
            <pc:docMk/>
            <pc:sldMk cId="3195122948" sldId="451"/>
            <ac:spMk id="26" creationId="{B5E57564-AF5B-45C2-9B42-165C77BE88F2}"/>
          </ac:spMkLst>
        </pc:spChg>
        <pc:graphicFrameChg chg="add del">
          <ac:chgData name="Tajae Bromfield" userId="S::tdbromfield3157@eagle.fgcu.edu::6f064c3b-3eef-486e-8fdf-cd569e921846" providerId="AD" clId="Web-{23391F1D-EAE2-C54C-2745-1A28596BF935}" dt="2025-02-23T15:48:25.699" v="930"/>
          <ac:graphicFrameMkLst>
            <pc:docMk/>
            <pc:sldMk cId="3195122948" sldId="451"/>
            <ac:graphicFrameMk id="6" creationId="{949EF240-9B75-F046-3F5E-7F61F3AA6E81}"/>
          </ac:graphicFrameMkLst>
        </pc:graphicFrameChg>
        <pc:picChg chg="add">
          <ac:chgData name="Tajae Bromfield" userId="S::tdbromfield3157@eagle.fgcu.edu::6f064c3b-3eef-486e-8fdf-cd569e921846" providerId="AD" clId="Web-{23391F1D-EAE2-C54C-2745-1A28596BF935}" dt="2025-02-23T15:48:25.745" v="931"/>
          <ac:picMkLst>
            <pc:docMk/>
            <pc:sldMk cId="3195122948" sldId="451"/>
            <ac:picMk id="23" creationId="{B214A0A9-0A9E-BCF6-C79D-579BB789A8AD}"/>
          </ac:picMkLst>
        </pc:picChg>
      </pc:sldChg>
    </pc:docChg>
  </pc:docChgLst>
  <pc:docChgLst>
    <pc:chgData name="Hector Meza" userId="S::hmeza3477@eagle.fgcu.edu::c1e7a516-72a5-43b4-b540-d2eb99968136" providerId="AD" clId="Web-{CDEE20EA-8DA8-2D35-8711-321A714258E5}"/>
    <pc:docChg chg="addSld delSld modSld">
      <pc:chgData name="Hector Meza" userId="S::hmeza3477@eagle.fgcu.edu::c1e7a516-72a5-43b4-b540-d2eb99968136" providerId="AD" clId="Web-{CDEE20EA-8DA8-2D35-8711-321A714258E5}" dt="2025-02-23T15:20:22.188" v="134"/>
      <pc:docMkLst>
        <pc:docMk/>
      </pc:docMkLst>
      <pc:sldChg chg="addSp delSp modSp mod setBg">
        <pc:chgData name="Hector Meza" userId="S::hmeza3477@eagle.fgcu.edu::c1e7a516-72a5-43b4-b540-d2eb99968136" providerId="AD" clId="Web-{CDEE20EA-8DA8-2D35-8711-321A714258E5}" dt="2025-02-23T15:15:54.243" v="132" actId="1076"/>
        <pc:sldMkLst>
          <pc:docMk/>
          <pc:sldMk cId="2280806097" sldId="435"/>
        </pc:sldMkLst>
        <pc:spChg chg="mod">
          <ac:chgData name="Hector Meza" userId="S::hmeza3477@eagle.fgcu.edu::c1e7a516-72a5-43b4-b540-d2eb99968136" providerId="AD" clId="Web-{CDEE20EA-8DA8-2D35-8711-321A714258E5}" dt="2025-02-23T15:15:54.243" v="132" actId="1076"/>
          <ac:spMkLst>
            <pc:docMk/>
            <pc:sldMk cId="2280806097" sldId="435"/>
            <ac:spMk id="6" creationId="{6C71D8FC-E122-CABE-6FCE-615B2C341934}"/>
          </ac:spMkLst>
        </pc:spChg>
        <pc:spChg chg="del">
          <ac:chgData name="Hector Meza" userId="S::hmeza3477@eagle.fgcu.edu::c1e7a516-72a5-43b4-b540-d2eb99968136" providerId="AD" clId="Web-{CDEE20EA-8DA8-2D35-8711-321A714258E5}" dt="2025-02-23T15:15:03.820" v="105"/>
          <ac:spMkLst>
            <pc:docMk/>
            <pc:sldMk cId="2280806097" sldId="435"/>
            <ac:spMk id="9" creationId="{581F7719-973C-41CB-9EA9-DC7CEC76A077}"/>
          </ac:spMkLst>
        </pc:spChg>
        <pc:spChg chg="add">
          <ac:chgData name="Hector Meza" userId="S::hmeza3477@eagle.fgcu.edu::c1e7a516-72a5-43b4-b540-d2eb99968136" providerId="AD" clId="Web-{CDEE20EA-8DA8-2D35-8711-321A714258E5}" dt="2025-02-23T15:15:16.632" v="108"/>
          <ac:spMkLst>
            <pc:docMk/>
            <pc:sldMk cId="2280806097" sldId="435"/>
            <ac:spMk id="11" creationId="{7A08E557-10DB-421A-876E-1AE58F8E07C4}"/>
          </ac:spMkLst>
        </pc:spChg>
        <pc:spChg chg="add">
          <ac:chgData name="Hector Meza" userId="S::hmeza3477@eagle.fgcu.edu::c1e7a516-72a5-43b4-b540-d2eb99968136" providerId="AD" clId="Web-{CDEE20EA-8DA8-2D35-8711-321A714258E5}" dt="2025-02-23T15:15:16.632" v="108"/>
          <ac:spMkLst>
            <pc:docMk/>
            <pc:sldMk cId="2280806097" sldId="435"/>
            <ac:spMk id="13" creationId="{9B9C0EA8-1D7C-4958-8088-FCCA7A14337D}"/>
          </ac:spMkLst>
        </pc:spChg>
        <pc:spChg chg="add">
          <ac:chgData name="Hector Meza" userId="S::hmeza3477@eagle.fgcu.edu::c1e7a516-72a5-43b4-b540-d2eb99968136" providerId="AD" clId="Web-{CDEE20EA-8DA8-2D35-8711-321A714258E5}" dt="2025-02-23T15:15:16.632" v="108"/>
          <ac:spMkLst>
            <pc:docMk/>
            <pc:sldMk cId="2280806097" sldId="435"/>
            <ac:spMk id="15" creationId="{5000D6DE-A23B-4C22-B47F-8F693347EFE8}"/>
          </ac:spMkLst>
        </pc:spChg>
        <pc:spChg chg="add">
          <ac:chgData name="Hector Meza" userId="S::hmeza3477@eagle.fgcu.edu::c1e7a516-72a5-43b4-b540-d2eb99968136" providerId="AD" clId="Web-{CDEE20EA-8DA8-2D35-8711-321A714258E5}" dt="2025-02-23T15:15:16.632" v="108"/>
          <ac:spMkLst>
            <pc:docMk/>
            <pc:sldMk cId="2280806097" sldId="435"/>
            <ac:spMk id="17" creationId="{24D14FB4-6458-4E1D-B46C-BBE29EDFC23C}"/>
          </ac:spMkLst>
        </pc:spChg>
        <pc:spChg chg="add">
          <ac:chgData name="Hector Meza" userId="S::hmeza3477@eagle.fgcu.edu::c1e7a516-72a5-43b4-b540-d2eb99968136" providerId="AD" clId="Web-{CDEE20EA-8DA8-2D35-8711-321A714258E5}" dt="2025-02-23T15:15:16.632" v="108"/>
          <ac:spMkLst>
            <pc:docMk/>
            <pc:sldMk cId="2280806097" sldId="435"/>
            <ac:spMk id="19" creationId="{3CF0F7CE-15DE-4549-B1AD-71D91FB52CF6}"/>
          </ac:spMkLst>
        </pc:spChg>
        <pc:spChg chg="add">
          <ac:chgData name="Hector Meza" userId="S::hmeza3477@eagle.fgcu.edu::c1e7a516-72a5-43b4-b540-d2eb99968136" providerId="AD" clId="Web-{CDEE20EA-8DA8-2D35-8711-321A714258E5}" dt="2025-02-23T15:15:16.632" v="108"/>
          <ac:spMkLst>
            <pc:docMk/>
            <pc:sldMk cId="2280806097" sldId="435"/>
            <ac:spMk id="21" creationId="{3D651D50-AFE8-4258-90FE-E239C313818F}"/>
          </ac:spMkLst>
        </pc:spChg>
        <pc:picChg chg="add mod ord">
          <ac:chgData name="Hector Meza" userId="S::hmeza3477@eagle.fgcu.edu::c1e7a516-72a5-43b4-b540-d2eb99968136" providerId="AD" clId="Web-{CDEE20EA-8DA8-2D35-8711-321A714258E5}" dt="2025-02-23T15:15:16.632" v="108"/>
          <ac:picMkLst>
            <pc:docMk/>
            <pc:sldMk cId="2280806097" sldId="435"/>
            <ac:picMk id="2" creationId="{E1416D03-F3C6-626C-BDBB-1C8D5411090C}"/>
          </ac:picMkLst>
        </pc:picChg>
      </pc:sldChg>
      <pc:sldChg chg="modSp">
        <pc:chgData name="Hector Meza" userId="S::hmeza3477@eagle.fgcu.edu::c1e7a516-72a5-43b4-b540-d2eb99968136" providerId="AD" clId="Web-{CDEE20EA-8DA8-2D35-8711-321A714258E5}" dt="2025-02-23T15:10:28.937" v="52" actId="20577"/>
        <pc:sldMkLst>
          <pc:docMk/>
          <pc:sldMk cId="3441048361" sldId="436"/>
        </pc:sldMkLst>
        <pc:spChg chg="mod">
          <ac:chgData name="Hector Meza" userId="S::hmeza3477@eagle.fgcu.edu::c1e7a516-72a5-43b4-b540-d2eb99968136" providerId="AD" clId="Web-{CDEE20EA-8DA8-2D35-8711-321A714258E5}" dt="2025-02-23T15:10:28.937" v="52" actId="20577"/>
          <ac:spMkLst>
            <pc:docMk/>
            <pc:sldMk cId="3441048361" sldId="436"/>
            <ac:spMk id="2" creationId="{F040D9AD-F97D-8DCF-97C2-FEE69475C0BC}"/>
          </ac:spMkLst>
        </pc:spChg>
      </pc:sldChg>
      <pc:sldChg chg="modSp">
        <pc:chgData name="Hector Meza" userId="S::hmeza3477@eagle.fgcu.edu::c1e7a516-72a5-43b4-b540-d2eb99968136" providerId="AD" clId="Web-{CDEE20EA-8DA8-2D35-8711-321A714258E5}" dt="2025-02-23T15:10:19.296" v="50" actId="1076"/>
        <pc:sldMkLst>
          <pc:docMk/>
          <pc:sldMk cId="2567017441" sldId="437"/>
        </pc:sldMkLst>
        <pc:spChg chg="mod">
          <ac:chgData name="Hector Meza" userId="S::hmeza3477@eagle.fgcu.edu::c1e7a516-72a5-43b4-b540-d2eb99968136" providerId="AD" clId="Web-{CDEE20EA-8DA8-2D35-8711-321A714258E5}" dt="2025-02-23T15:09:57.967" v="44" actId="1076"/>
          <ac:spMkLst>
            <pc:docMk/>
            <pc:sldMk cId="2567017441" sldId="437"/>
            <ac:spMk id="3" creationId="{19504103-6319-C1BA-994F-97D3A9F1AA56}"/>
          </ac:spMkLst>
        </pc:spChg>
        <pc:spChg chg="mod">
          <ac:chgData name="Hector Meza" userId="S::hmeza3477@eagle.fgcu.edu::c1e7a516-72a5-43b4-b540-d2eb99968136" providerId="AD" clId="Web-{CDEE20EA-8DA8-2D35-8711-321A714258E5}" dt="2025-02-23T15:10:19.296" v="50" actId="1076"/>
          <ac:spMkLst>
            <pc:docMk/>
            <pc:sldMk cId="2567017441" sldId="437"/>
            <ac:spMk id="4" creationId="{3D7927D6-AFA7-348E-8C32-400C1E6F321D}"/>
          </ac:spMkLst>
        </pc:spChg>
      </pc:sldChg>
      <pc:sldChg chg="del">
        <pc:chgData name="Hector Meza" userId="S::hmeza3477@eagle.fgcu.edu::c1e7a516-72a5-43b4-b540-d2eb99968136" providerId="AD" clId="Web-{CDEE20EA-8DA8-2D35-8711-321A714258E5}" dt="2025-02-23T15:20:22.188" v="134"/>
        <pc:sldMkLst>
          <pc:docMk/>
          <pc:sldMk cId="2701710032" sldId="439"/>
        </pc:sldMkLst>
      </pc:sldChg>
      <pc:sldChg chg="mod modShow">
        <pc:chgData name="Hector Meza" userId="S::hmeza3477@eagle.fgcu.edu::c1e7a516-72a5-43b4-b540-d2eb99968136" providerId="AD" clId="Web-{CDEE20EA-8DA8-2D35-8711-321A714258E5}" dt="2025-02-23T15:11:18.860" v="53"/>
        <pc:sldMkLst>
          <pc:docMk/>
          <pc:sldMk cId="248113133" sldId="444"/>
        </pc:sldMkLst>
      </pc:sldChg>
      <pc:sldChg chg="del">
        <pc:chgData name="Hector Meza" userId="S::hmeza3477@eagle.fgcu.edu::c1e7a516-72a5-43b4-b540-d2eb99968136" providerId="AD" clId="Web-{CDEE20EA-8DA8-2D35-8711-321A714258E5}" dt="2025-02-23T15:20:08.641" v="133"/>
        <pc:sldMkLst>
          <pc:docMk/>
          <pc:sldMk cId="1631804628" sldId="447"/>
        </pc:sldMkLst>
      </pc:sldChg>
      <pc:sldChg chg="addSp delSp modSp new mod setBg">
        <pc:chgData name="Hector Meza" userId="S::hmeza3477@eagle.fgcu.edu::c1e7a516-72a5-43b4-b540-d2eb99968136" providerId="AD" clId="Web-{CDEE20EA-8DA8-2D35-8711-321A714258E5}" dt="2025-02-23T15:14:04.521" v="104" actId="1076"/>
        <pc:sldMkLst>
          <pc:docMk/>
          <pc:sldMk cId="117203018" sldId="449"/>
        </pc:sldMkLst>
        <pc:spChg chg="mod">
          <ac:chgData name="Hector Meza" userId="S::hmeza3477@eagle.fgcu.edu::c1e7a516-72a5-43b4-b540-d2eb99968136" providerId="AD" clId="Web-{CDEE20EA-8DA8-2D35-8711-321A714258E5}" dt="2025-02-23T15:14:04.521" v="104" actId="1076"/>
          <ac:spMkLst>
            <pc:docMk/>
            <pc:sldMk cId="117203018" sldId="449"/>
            <ac:spMk id="2" creationId="{A2B9652C-1E95-1E8E-4959-3AFC6D9F58D3}"/>
          </ac:spMkLst>
        </pc:spChg>
        <pc:spChg chg="del">
          <ac:chgData name="Hector Meza" userId="S::hmeza3477@eagle.fgcu.edu::c1e7a516-72a5-43b4-b540-d2eb99968136" providerId="AD" clId="Web-{CDEE20EA-8DA8-2D35-8711-321A714258E5}" dt="2025-02-23T15:12:22.768" v="65"/>
          <ac:spMkLst>
            <pc:docMk/>
            <pc:sldMk cId="117203018" sldId="449"/>
            <ac:spMk id="3" creationId="{7FF3D3F2-D5F6-F685-7064-1F531C8A96A2}"/>
          </ac:spMkLst>
        </pc:spChg>
        <pc:spChg chg="mod">
          <ac:chgData name="Hector Meza" userId="S::hmeza3477@eagle.fgcu.edu::c1e7a516-72a5-43b4-b540-d2eb99968136" providerId="AD" clId="Web-{CDEE20EA-8DA8-2D35-8711-321A714258E5}" dt="2025-02-23T15:13:43.520" v="93"/>
          <ac:spMkLst>
            <pc:docMk/>
            <pc:sldMk cId="117203018" sldId="449"/>
            <ac:spMk id="4" creationId="{BA3FBEDF-8B80-E573-FE08-D95FFF2FE330}"/>
          </ac:spMkLst>
        </pc:spChg>
        <pc:spChg chg="add">
          <ac:chgData name="Hector Meza" userId="S::hmeza3477@eagle.fgcu.edu::c1e7a516-72a5-43b4-b540-d2eb99968136" providerId="AD" clId="Web-{CDEE20EA-8DA8-2D35-8711-321A714258E5}" dt="2025-02-23T15:13:43.520" v="93"/>
          <ac:spMkLst>
            <pc:docMk/>
            <pc:sldMk cId="117203018" sldId="449"/>
            <ac:spMk id="10" creationId="{7A08E557-10DB-421A-876E-1AE58F8E07C4}"/>
          </ac:spMkLst>
        </pc:spChg>
        <pc:spChg chg="add">
          <ac:chgData name="Hector Meza" userId="S::hmeza3477@eagle.fgcu.edu::c1e7a516-72a5-43b4-b540-d2eb99968136" providerId="AD" clId="Web-{CDEE20EA-8DA8-2D35-8711-321A714258E5}" dt="2025-02-23T15:13:43.520" v="93"/>
          <ac:spMkLst>
            <pc:docMk/>
            <pc:sldMk cId="117203018" sldId="449"/>
            <ac:spMk id="12" creationId="{68C3D5A3-92BF-45E7-A326-86A6B9649924}"/>
          </ac:spMkLst>
        </pc:spChg>
        <pc:spChg chg="add">
          <ac:chgData name="Hector Meza" userId="S::hmeza3477@eagle.fgcu.edu::c1e7a516-72a5-43b4-b540-d2eb99968136" providerId="AD" clId="Web-{CDEE20EA-8DA8-2D35-8711-321A714258E5}" dt="2025-02-23T15:13:43.520" v="93"/>
          <ac:spMkLst>
            <pc:docMk/>
            <pc:sldMk cId="117203018" sldId="449"/>
            <ac:spMk id="14" creationId="{73AB61F4-6725-4877-AB5E-0AA409E6C2C4}"/>
          </ac:spMkLst>
        </pc:spChg>
        <pc:spChg chg="add">
          <ac:chgData name="Hector Meza" userId="S::hmeza3477@eagle.fgcu.edu::c1e7a516-72a5-43b4-b540-d2eb99968136" providerId="AD" clId="Web-{CDEE20EA-8DA8-2D35-8711-321A714258E5}" dt="2025-02-23T15:13:43.520" v="93"/>
          <ac:spMkLst>
            <pc:docMk/>
            <pc:sldMk cId="117203018" sldId="449"/>
            <ac:spMk id="16" creationId="{8FDBD4F9-FE5F-4708-9D31-321F03A6068B}"/>
          </ac:spMkLst>
        </pc:spChg>
        <pc:picChg chg="add mod ord">
          <ac:chgData name="Hector Meza" userId="S::hmeza3477@eagle.fgcu.edu::c1e7a516-72a5-43b4-b540-d2eb99968136" providerId="AD" clId="Web-{CDEE20EA-8DA8-2D35-8711-321A714258E5}" dt="2025-02-23T15:13:43.520" v="93"/>
          <ac:picMkLst>
            <pc:docMk/>
            <pc:sldMk cId="117203018" sldId="449"/>
            <ac:picMk id="5" creationId="{06FDA988-E152-0800-DBE0-8C86AA259F9F}"/>
          </ac:picMkLst>
        </pc:picChg>
      </pc:sldChg>
      <pc:sldChg chg="new del">
        <pc:chgData name="Hector Meza" userId="S::hmeza3477@eagle.fgcu.edu::c1e7a516-72a5-43b4-b540-d2eb99968136" providerId="AD" clId="Web-{CDEE20EA-8DA8-2D35-8711-321A714258E5}" dt="2025-02-23T15:11:44.392" v="55"/>
        <pc:sldMkLst>
          <pc:docMk/>
          <pc:sldMk cId="4101457656" sldId="44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E4D2272-D660-A337-AEF3-BE066BD545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FE5A70-71C2-F335-270C-B94537340C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5A369-CA0E-4FC6-90EE-5FA969A08EF8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1E1B03-0F86-16E7-11BE-81F9F4CD66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4524B8-3914-99B2-2620-0F2A88D335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9210F9-8331-407C-A034-F95DCB3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05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gif>
</file>

<file path=ppt/media/image4.jpe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4AB06A-EEDC-421C-B5A0-5E9E5241A8E5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F9438-3EEF-4192-9815-F6F44770A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2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47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46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30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77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83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2660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384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02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12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D9960-406F-4187-A0E6-BD19C6840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326" y="919716"/>
            <a:ext cx="8504275" cy="355127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7E7FE-647D-4B2F-BA13-AB3ED4C5C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326" y="4795284"/>
            <a:ext cx="8504275" cy="1084522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16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EF785-E0A7-4496-A5BA-49B0156F2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2C627-38A1-4A14-8822-D8D33751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BE346-5F34-48CD-8928-DA8567AE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6382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B05F0-2B44-47BC-86B3-58E2C7080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A5B5DA-7628-4AC1-8EAE-5010C2A98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4E7C3-7830-49F3-9F45-4B2F2B4CA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5E328-AD12-449C-BE6E-76DF005E8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F374F-390D-49D8-A7C8-5BEFA353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85615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50F530-2925-4F98-89EC-95C2EC476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79366-3281-483D-8731-0D01B2B24A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ED8B2-BE7F-4417-8A8A-A95C8BB70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A0D96-671F-4A85-89C6-946624CB1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A434-2E32-4719-B45C-0490D6852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11012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5040DA2-B75D-1B49-51F9-967501F7F6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4876" y="887638"/>
            <a:ext cx="10202248" cy="5094496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93BDAB-CB06-403B-00FD-9D1C2812A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0939" y="2990938"/>
            <a:ext cx="6855801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FB1FDB-9C8A-890A-5051-8D49E105F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5983104"/>
            <a:ext cx="12192000" cy="87392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21">
            <a:extLst>
              <a:ext uri="{FF2B5EF4-FFF2-40B4-BE49-F238E27FC236}">
                <a16:creationId xmlns:a16="http://schemas.microsoft.com/office/drawing/2014/main" id="{46056E81-9CB5-42E9-6689-B711F575C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8981493" y="0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22">
            <a:extLst>
              <a:ext uri="{FF2B5EF4-FFF2-40B4-BE49-F238E27FC236}">
                <a16:creationId xmlns:a16="http://schemas.microsoft.com/office/drawing/2014/main" id="{3D075254-6FC4-6738-BBBE-1BACB99E4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-8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02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b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5BA2562-20F9-9DC8-81EB-6ED26B24D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5983099"/>
            <a:ext cx="12192000" cy="8739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5">
            <a:extLst>
              <a:ext uri="{FF2B5EF4-FFF2-40B4-BE49-F238E27FC236}">
                <a16:creationId xmlns:a16="http://schemas.microsoft.com/office/drawing/2014/main" id="{369E878B-C75C-98DC-B694-2C40507C4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91644" y="3657675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27">
            <a:extLst>
              <a:ext uri="{FF2B5EF4-FFF2-40B4-BE49-F238E27FC236}">
                <a16:creationId xmlns:a16="http://schemas.microsoft.com/office/drawing/2014/main" id="{DC03A063-67E0-718E-206C-6C807C20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-5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30">
            <a:extLst>
              <a:ext uri="{FF2B5EF4-FFF2-40B4-BE49-F238E27FC236}">
                <a16:creationId xmlns:a16="http://schemas.microsoft.com/office/drawing/2014/main" id="{6D86FEEF-2721-A616-B636-7C6F8B1B5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rot="16200000" flipH="1" flipV="1">
            <a:off x="-433923" y="5546250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4AC20A76-77DC-62F7-C0E5-66C03853B3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1478396"/>
            <a:ext cx="3710355" cy="3445297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CF99A149-DEF4-9E0F-D0DE-E859DB6CA53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60465" y="1477963"/>
            <a:ext cx="5536135" cy="3446462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458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9">
            <a:extLst>
              <a:ext uri="{FF2B5EF4-FFF2-40B4-BE49-F238E27FC236}">
                <a16:creationId xmlns:a16="http://schemas.microsoft.com/office/drawing/2014/main" id="{A18D9F31-445F-F144-A393-66C1BDE80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4570022" y="3390898"/>
            <a:ext cx="3354778" cy="3467100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14">
            <a:extLst>
              <a:ext uri="{FF2B5EF4-FFF2-40B4-BE49-F238E27FC236}">
                <a16:creationId xmlns:a16="http://schemas.microsoft.com/office/drawing/2014/main" id="{24F2F994-08EA-D901-82B7-02E175B2F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0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3EE949-1BE5-CFA7-69CC-5235FFE07F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8" y="1415562"/>
            <a:ext cx="5750171" cy="40092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Picture Placeholder 18">
            <a:extLst>
              <a:ext uri="{FF2B5EF4-FFF2-40B4-BE49-F238E27FC236}">
                <a16:creationId xmlns:a16="http://schemas.microsoft.com/office/drawing/2014/main" id="{A2B2C17F-12DD-A683-5602-F16A1C9647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77908" y="1"/>
            <a:ext cx="4314092" cy="6858000"/>
          </a:xfrm>
          <a:custGeom>
            <a:avLst/>
            <a:gdLst>
              <a:gd name="connsiteX0" fmla="*/ 3466352 w 4267200"/>
              <a:gd name="connsiteY0" fmla="*/ 0 h 6858000"/>
              <a:gd name="connsiteX1" fmla="*/ 4267200 w 4267200"/>
              <a:gd name="connsiteY1" fmla="*/ 0 h 6858000"/>
              <a:gd name="connsiteX2" fmla="*/ 4267200 w 4267200"/>
              <a:gd name="connsiteY2" fmla="*/ 6858000 h 6858000"/>
              <a:gd name="connsiteX3" fmla="*/ 0 w 4267200"/>
              <a:gd name="connsiteY3" fmla="*/ 6858000 h 6858000"/>
              <a:gd name="connsiteX4" fmla="*/ 0 w 4267200"/>
              <a:gd name="connsiteY4" fmla="*/ 3338980 h 6858000"/>
              <a:gd name="connsiteX5" fmla="*/ 8352 w 4267200"/>
              <a:gd name="connsiteY5" fmla="*/ 3162578 h 6858000"/>
              <a:gd name="connsiteX6" fmla="*/ 3132972 w 4267200"/>
              <a:gd name="connsiteY6" fmla="*/ 18059 h 6858000"/>
              <a:gd name="connsiteX7" fmla="*/ 3466352 w 4267200"/>
              <a:gd name="connsiteY7" fmla="*/ 122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67200" h="6858000">
                <a:moveTo>
                  <a:pt x="3466352" y="0"/>
                </a:moveTo>
                <a:lnTo>
                  <a:pt x="4267200" y="0"/>
                </a:lnTo>
                <a:lnTo>
                  <a:pt x="4267200" y="6858000"/>
                </a:lnTo>
                <a:lnTo>
                  <a:pt x="0" y="6858000"/>
                </a:lnTo>
                <a:lnTo>
                  <a:pt x="0" y="3338980"/>
                </a:lnTo>
                <a:lnTo>
                  <a:pt x="8352" y="3162578"/>
                </a:lnTo>
                <a:cubicBezTo>
                  <a:pt x="166042" y="1505839"/>
                  <a:pt x="1479242" y="186005"/>
                  <a:pt x="3132972" y="18059"/>
                </a:cubicBezTo>
                <a:lnTo>
                  <a:pt x="3466352" y="122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</p:spPr>
        <p:txBody>
          <a:bodyPr wrap="square" lIns="1463040" tIns="822960" rIns="1463040" anchor="t" anchorCtr="0">
            <a:noAutofit/>
          </a:bodyPr>
          <a:lstStyle>
            <a:lvl1pPr marL="0" indent="0" algn="ctr">
              <a:buNone/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469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Content and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179D789-F69C-8306-0C19-DF73E69167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6415" y="360485"/>
            <a:ext cx="5032725" cy="328420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2003524-9DE3-1117-2E91-80A1CB96DE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308475" cy="6858000"/>
          </a:xfrm>
          <a:custGeom>
            <a:avLst/>
            <a:gdLst>
              <a:gd name="connsiteX0" fmla="*/ 0 w 4308475"/>
              <a:gd name="connsiteY0" fmla="*/ 0 h 6858000"/>
              <a:gd name="connsiteX1" fmla="*/ 4308475 w 4308475"/>
              <a:gd name="connsiteY1" fmla="*/ 0 h 6858000"/>
              <a:gd name="connsiteX2" fmla="*/ 4308475 w 4308475"/>
              <a:gd name="connsiteY2" fmla="*/ 3390898 h 6858000"/>
              <a:gd name="connsiteX3" fmla="*/ 4307536 w 4308475"/>
              <a:gd name="connsiteY3" fmla="*/ 3390898 h 6858000"/>
              <a:gd name="connsiteX4" fmla="*/ 4290702 w 4308475"/>
              <a:gd name="connsiteY4" fmla="*/ 3724279 h 6858000"/>
              <a:gd name="connsiteX5" fmla="*/ 1146183 w 4308475"/>
              <a:gd name="connsiteY5" fmla="*/ 6848898 h 6858000"/>
              <a:gd name="connsiteX6" fmla="*/ 953984 w 4308475"/>
              <a:gd name="connsiteY6" fmla="*/ 6857998 h 6858000"/>
              <a:gd name="connsiteX7" fmla="*/ 4308475 w 4308475"/>
              <a:gd name="connsiteY7" fmla="*/ 6857998 h 6858000"/>
              <a:gd name="connsiteX8" fmla="*/ 4308475 w 4308475"/>
              <a:gd name="connsiteY8" fmla="*/ 6858000 h 6858000"/>
              <a:gd name="connsiteX9" fmla="*/ 0 w 4308475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08475" h="6858000">
                <a:moveTo>
                  <a:pt x="0" y="0"/>
                </a:moveTo>
                <a:lnTo>
                  <a:pt x="4308475" y="0"/>
                </a:lnTo>
                <a:lnTo>
                  <a:pt x="4308475" y="3390898"/>
                </a:lnTo>
                <a:lnTo>
                  <a:pt x="4307536" y="3390898"/>
                </a:lnTo>
                <a:lnTo>
                  <a:pt x="4290702" y="3724279"/>
                </a:lnTo>
                <a:cubicBezTo>
                  <a:pt x="4122756" y="5378008"/>
                  <a:pt x="2802922" y="6691208"/>
                  <a:pt x="1146183" y="6848898"/>
                </a:cubicBezTo>
                <a:lnTo>
                  <a:pt x="953984" y="6857998"/>
                </a:lnTo>
                <a:lnTo>
                  <a:pt x="4308475" y="6857998"/>
                </a:lnTo>
                <a:lnTo>
                  <a:pt x="430847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E5C55B8-DD4C-A859-38F5-CC8FE0920B8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676306" y="3846391"/>
            <a:ext cx="5032725" cy="213671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1600">
                <a:solidFill>
                  <a:schemeClr val="bg2"/>
                </a:solidFill>
              </a:defRPr>
            </a:lvl2pPr>
            <a:lvl3pPr marL="914400" indent="0">
              <a:buNone/>
              <a:defRPr sz="1400">
                <a:solidFill>
                  <a:schemeClr val="bg2"/>
                </a:solidFill>
              </a:defRPr>
            </a:lvl3pPr>
            <a:lvl4pPr marL="1371600" indent="0">
              <a:buNone/>
              <a:defRPr sz="1200">
                <a:solidFill>
                  <a:schemeClr val="bg2"/>
                </a:solidFill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6DC123BA-30A1-50DE-FC24-33C67A8FA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4308762" y="3390898"/>
            <a:ext cx="3354778" cy="3467100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8185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10C35C-5361-BD30-EB79-01BD72158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2038" y="2992045"/>
            <a:ext cx="6858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26">
            <a:extLst>
              <a:ext uri="{FF2B5EF4-FFF2-40B4-BE49-F238E27FC236}">
                <a16:creationId xmlns:a16="http://schemas.microsoft.com/office/drawing/2014/main" id="{948A7171-32A3-1CAC-DDFD-7C44DDAF0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" y="0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reeform 47">
            <a:extLst>
              <a:ext uri="{FF2B5EF4-FFF2-40B4-BE49-F238E27FC236}">
                <a16:creationId xmlns:a16="http://schemas.microsoft.com/office/drawing/2014/main" id="{06FD5EAC-FAC4-CDB4-6AB8-809E940F0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91644" y="3657688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DA13352-25BC-FD28-A34C-DD204D5BF1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1748" y="246183"/>
            <a:ext cx="9525000" cy="1919521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34108AC-4ED2-99E6-0212-0AC0802C553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71600" y="2274033"/>
            <a:ext cx="9525000" cy="3317875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5936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6B6590-E6B3-B91C-752E-88256804F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5983104"/>
            <a:ext cx="12192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26">
            <a:extLst>
              <a:ext uri="{FF2B5EF4-FFF2-40B4-BE49-F238E27FC236}">
                <a16:creationId xmlns:a16="http://schemas.microsoft.com/office/drawing/2014/main" id="{3A11B3D3-2DE9-50B1-D34F-653D46693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1493" y="3657680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27">
            <a:extLst>
              <a:ext uri="{FF2B5EF4-FFF2-40B4-BE49-F238E27FC236}">
                <a16:creationId xmlns:a16="http://schemas.microsoft.com/office/drawing/2014/main" id="{5EEBEB28-1DE8-01FC-1208-CE71F445D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0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reeform 31">
            <a:extLst>
              <a:ext uri="{FF2B5EF4-FFF2-40B4-BE49-F238E27FC236}">
                <a16:creationId xmlns:a16="http://schemas.microsoft.com/office/drawing/2014/main" id="{836BB78A-11DB-CCF3-7F2E-C0243B409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rot="16200000" flipH="1" flipV="1">
            <a:off x="-433923" y="5546255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0220F55-A7D0-A330-0E21-94E0D5ECA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0734" y="835269"/>
            <a:ext cx="8690533" cy="2821183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60B5AC1-38AD-9D8D-25F1-F8E10DE48A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745739" y="3858233"/>
            <a:ext cx="8700522" cy="1953481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 marL="457200" indent="0" algn="ctr">
              <a:buNone/>
              <a:defRPr sz="1600">
                <a:solidFill>
                  <a:schemeClr val="bg2"/>
                </a:solidFill>
              </a:defRPr>
            </a:lvl2pPr>
            <a:lvl3pPr marL="914400" indent="0" algn="ctr">
              <a:buNone/>
              <a:defRPr sz="1400">
                <a:solidFill>
                  <a:schemeClr val="bg2"/>
                </a:solidFill>
              </a:defRPr>
            </a:lvl3pPr>
            <a:lvl4pPr marL="1371600" indent="0" algn="ctr">
              <a:buNone/>
              <a:defRPr sz="1200">
                <a:solidFill>
                  <a:schemeClr val="bg2"/>
                </a:solidFill>
              </a:defRPr>
            </a:lvl4pPr>
            <a:lvl5pPr marL="1828800" indent="0" algn="ctr">
              <a:buNone/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196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3FFEEC7-A0A7-27CB-3F2D-796281DCDC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5983104"/>
            <a:ext cx="12192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0">
            <a:extLst>
              <a:ext uri="{FF2B5EF4-FFF2-40B4-BE49-F238E27FC236}">
                <a16:creationId xmlns:a16="http://schemas.microsoft.com/office/drawing/2014/main" id="{2DCCFF86-2471-421E-E5FF-E38943252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0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 21">
            <a:extLst>
              <a:ext uri="{FF2B5EF4-FFF2-40B4-BE49-F238E27FC236}">
                <a16:creationId xmlns:a16="http://schemas.microsoft.com/office/drawing/2014/main" id="{8300B484-623C-071D-E849-138F76141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rot="16200000" flipH="1" flipV="1">
            <a:off x="-433923" y="5546255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99A6249F-0E28-0ABF-FE63-7ECC0E1062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805" y="344399"/>
            <a:ext cx="9599008" cy="1729547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CCC29225-33B5-6D19-F0BA-DE3F864F640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70867" y="2274034"/>
            <a:ext cx="4643438" cy="329863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FB67020D-DF60-17C1-8DEC-EDECF653540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18375" y="2274034"/>
            <a:ext cx="4643438" cy="329863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5812651-A64E-FA0C-7D84-B20BA7C673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10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2 Colum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6">
            <a:extLst>
              <a:ext uri="{FF2B5EF4-FFF2-40B4-BE49-F238E27FC236}">
                <a16:creationId xmlns:a16="http://schemas.microsoft.com/office/drawing/2014/main" id="{F8F589DA-127F-E2E7-6ADA-1D3C04799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91645" y="3657688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00FBF0-749D-0FF0-74B6-3565174CA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2038" y="2992045"/>
            <a:ext cx="6858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0DDA3FAB-74FF-4772-2BA4-B242E12AB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" y="0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BE95B3E-84B8-3910-65C9-87914802B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8" y="369277"/>
            <a:ext cx="9590215" cy="170851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Content Placeholder 20">
            <a:extLst>
              <a:ext uri="{FF2B5EF4-FFF2-40B4-BE49-F238E27FC236}">
                <a16:creationId xmlns:a16="http://schemas.microsoft.com/office/drawing/2014/main" id="{90BA2746-C141-C524-CDDE-DD672A80A2C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70867" y="2274033"/>
            <a:ext cx="3347782" cy="343665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 b="1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 b="1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 b="1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20">
            <a:extLst>
              <a:ext uri="{FF2B5EF4-FFF2-40B4-BE49-F238E27FC236}">
                <a16:creationId xmlns:a16="http://schemas.microsoft.com/office/drawing/2014/main" id="{53421E6F-1A11-40B7-DB53-FC96CE9D787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925269" y="2274033"/>
            <a:ext cx="6036544" cy="343665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78CC75E-2849-6C28-42BF-61EBFD22CD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6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9839C-7D7A-49F1-8BFE-85C6C7D7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590668"/>
            <a:ext cx="9914859" cy="13290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748DC-EBB9-44C6-8566-38F87FF7F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19673"/>
            <a:ext cx="9914860" cy="412331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42198-F50F-4C8A-9BD9-4CC3950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2F5AB-D8C6-4AE1-8FAE-CD0499CB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3736" y="6437376"/>
            <a:ext cx="3775914" cy="365125"/>
          </a:xfrm>
        </p:spPr>
        <p:txBody>
          <a:bodyPr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C58D8-B582-4DB3-A94D-05624019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93947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Content and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D8A19A74-FE0D-4975-5657-5362CEB4D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6117263" y="5090690"/>
            <a:ext cx="1807536" cy="17770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E8CCA9-A930-4217-FC4B-419AD08ED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6913" y="2996911"/>
            <a:ext cx="6867747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25">
            <a:extLst>
              <a:ext uri="{FF2B5EF4-FFF2-40B4-BE49-F238E27FC236}">
                <a16:creationId xmlns:a16="http://schemas.microsoft.com/office/drawing/2014/main" id="{A5202170-963D-8D6D-EF61-11B291827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-8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6A71B5EB-558B-B072-1FF1-CDA55B10C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1757" y="328860"/>
            <a:ext cx="6136643" cy="177706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Content Placeholder 20">
            <a:extLst>
              <a:ext uri="{FF2B5EF4-FFF2-40B4-BE49-F238E27FC236}">
                <a16:creationId xmlns:a16="http://schemas.microsoft.com/office/drawing/2014/main" id="{B84F4814-519C-86D2-1886-90E0A98968D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71204" y="2282999"/>
            <a:ext cx="6136643" cy="368550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5A36A3E-F1BF-A2FC-E9BF-616718E65B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4800" y="0"/>
            <a:ext cx="4267200" cy="6858000"/>
          </a:xfrm>
          <a:solidFill>
            <a:schemeClr val="accent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769D9C9-E3F7-6719-75F2-AA70DF83E1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400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9">
            <a:extLst>
              <a:ext uri="{FF2B5EF4-FFF2-40B4-BE49-F238E27FC236}">
                <a16:creationId xmlns:a16="http://schemas.microsoft.com/office/drawing/2014/main" id="{37D82C4C-B372-8DAD-C78B-5A70799927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0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E543C86-04BB-A7E0-26E4-1A793E98C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2052" y="345441"/>
            <a:ext cx="10202248" cy="176691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Content Placeholder 20">
            <a:extLst>
              <a:ext uri="{FF2B5EF4-FFF2-40B4-BE49-F238E27FC236}">
                <a16:creationId xmlns:a16="http://schemas.microsoft.com/office/drawing/2014/main" id="{D1D15020-88F7-93D5-282B-0C23CB75788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71205" y="2282826"/>
            <a:ext cx="3180475" cy="365125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 b="1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 b="1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 b="1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675AC522-525C-4C6F-8F28-3B2FC909B3FF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4940300" y="2282825"/>
            <a:ext cx="5880100" cy="36512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00D9D4E-52D5-4BAF-8096-D301073D3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159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2 Colum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6">
            <a:extLst>
              <a:ext uri="{FF2B5EF4-FFF2-40B4-BE49-F238E27FC236}">
                <a16:creationId xmlns:a16="http://schemas.microsoft.com/office/drawing/2014/main" id="{F8F589DA-127F-E2E7-6ADA-1D3C04799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91645" y="3657688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00FBF0-749D-0FF0-74B6-3565174CA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2038" y="2992045"/>
            <a:ext cx="6858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0DDA3FAB-74FF-4772-2BA4-B242E12AB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" y="0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BE95B3E-84B8-3910-65C9-87914802B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8" y="369277"/>
            <a:ext cx="9590215" cy="170851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Content Placeholder 20">
            <a:extLst>
              <a:ext uri="{FF2B5EF4-FFF2-40B4-BE49-F238E27FC236}">
                <a16:creationId xmlns:a16="http://schemas.microsoft.com/office/drawing/2014/main" id="{53421E6F-1A11-40B7-DB53-FC96CE9D787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69269" y="2284193"/>
            <a:ext cx="6036544" cy="343665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20">
            <a:extLst>
              <a:ext uri="{FF2B5EF4-FFF2-40B4-BE49-F238E27FC236}">
                <a16:creationId xmlns:a16="http://schemas.microsoft.com/office/drawing/2014/main" id="{90BA2746-C141-C524-CDDE-DD672A80A2C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708899" y="2284193"/>
            <a:ext cx="3252914" cy="343665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 b="1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 b="1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 b="1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78CC75E-2849-6C28-42BF-61EBFD22CD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1711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9">
            <a:extLst>
              <a:ext uri="{FF2B5EF4-FFF2-40B4-BE49-F238E27FC236}">
                <a16:creationId xmlns:a16="http://schemas.microsoft.com/office/drawing/2014/main" id="{BE9B1BD7-8F62-244D-062B-D0A716D1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0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4BAE39C-758E-B299-0906-86DA058BC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975" y="345440"/>
            <a:ext cx="9448803" cy="174354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ED21C7D0-0E84-DFA8-FC77-93D7B17FA7EF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365250" y="2295525"/>
            <a:ext cx="9448800" cy="365283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44F72DC-A10E-0921-2E94-08CAC9D50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350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losing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181407F-D7F6-56CB-135C-01868BC191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7" y="1088211"/>
            <a:ext cx="4602483" cy="4896019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517585-E867-BB06-B195-272DA0F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8"/>
            <a:ext cx="12192000" cy="87392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2D9EBD-88FB-A2C3-7EC2-46DD7B532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0939" y="2990938"/>
            <a:ext cx="6855801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22">
            <a:extLst>
              <a:ext uri="{FF2B5EF4-FFF2-40B4-BE49-F238E27FC236}">
                <a16:creationId xmlns:a16="http://schemas.microsoft.com/office/drawing/2014/main" id="{CB417425-9078-B6E8-97F7-BAA1536BA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-8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D7F56B38-71B8-A745-8D9C-BBEA278F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9905999" y="4572027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E5C644-63C0-D8A4-7EF1-1681AFB1F4D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324599" y="1088210"/>
            <a:ext cx="4373564" cy="4894894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 b="1">
                <a:solidFill>
                  <a:schemeClr val="bg2"/>
                </a:solidFill>
              </a:defRPr>
            </a:lvl1pPr>
            <a:lvl2pPr marL="457200" indent="0">
              <a:spcBef>
                <a:spcPts val="0"/>
              </a:spcBef>
              <a:spcAft>
                <a:spcPts val="600"/>
              </a:spcAft>
              <a:buNone/>
              <a:defRPr sz="1600" b="1">
                <a:solidFill>
                  <a:schemeClr val="bg2"/>
                </a:solidFill>
              </a:defRPr>
            </a:lvl2pPr>
            <a:lvl3pPr marL="914400" indent="0">
              <a:spcBef>
                <a:spcPts val="0"/>
              </a:spcBef>
              <a:spcAft>
                <a:spcPts val="600"/>
              </a:spcAft>
              <a:buNone/>
              <a:defRPr sz="1400" b="1">
                <a:solidFill>
                  <a:schemeClr val="bg2"/>
                </a:solidFill>
              </a:defRPr>
            </a:lvl3pPr>
            <a:lvl4pPr marL="1371600" indent="0">
              <a:spcBef>
                <a:spcPts val="0"/>
              </a:spcBef>
              <a:spcAft>
                <a:spcPts val="600"/>
              </a:spcAft>
              <a:buNone/>
              <a:defRPr sz="1200" b="1">
                <a:solidFill>
                  <a:schemeClr val="bg2"/>
                </a:solidFill>
              </a:defRPr>
            </a:lvl4pPr>
            <a:lvl5pPr marL="1828800" indent="0">
              <a:spcBef>
                <a:spcPts val="0"/>
              </a:spcBef>
              <a:spcAft>
                <a:spcPts val="600"/>
              </a:spcAft>
              <a:buNone/>
              <a:defRPr sz="1200" b="1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28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8A94B-011C-4B13-8C12-E91BF7A40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20800"/>
            <a:ext cx="9144000" cy="3095813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6D5F3-887C-4A8F-842A-0294A9FB0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999" y="4589463"/>
            <a:ext cx="914400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4588B-131A-42F3-B76C-62BD65E4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1AB28-20BD-4CD8-9840-985C3EDB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3C85C-3801-46F0-A100-616F5F2F8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8702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5CB06-0454-4BF1-8011-F8B1A959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20A70-D33B-4461-B74C-3F59ADB16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8813" y="2163725"/>
            <a:ext cx="4610986" cy="4013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1BDF9-836E-431C-8EFA-417A9BEE9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260" y="2163725"/>
            <a:ext cx="4853763" cy="40132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D9F59-B591-4E2F-899E-3CA78CE82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CFD12-B3EC-432C-B264-8AB571CA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3CBBA-71B3-4857-80E7-525E89FD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905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1886-4F39-4E3E-948D-DBC73F267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C7B2A-B6BE-46FD-9278-A5246BF7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85295-E4B5-4D75-954F-B07A2F4CA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35623"/>
            <a:ext cx="5157787" cy="35540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7ABF0-C78D-4589-8FA5-0D6238B4B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A4064-2E0A-4FC3-837B-14EC0EF3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35623"/>
            <a:ext cx="5183188" cy="355404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3C169-8D29-4CC4-9581-748178F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4EC709-AAD9-475C-AC6A-943A8E87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0C0E3E-587D-46EB-AAF5-011C137B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1097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E062-B7F5-4D30-B416-1BBB4A7D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BDFF7A-EBD3-4FEB-8451-5D735506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F54A2D-2C4B-4E1D-AC16-E3B1F1DD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1F373-DB96-4AEA-8E3E-7EDEA213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7710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2744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09F8C-8071-4BE5-AD6F-C98F481D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135B3-14BA-4A88-B6B3-88B77B1C6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C3A4D-5B69-44B4-B17F-770E83F0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1C41D-2A59-4512-8034-6DB70578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85C494-778C-4EE6-9402-242E1CDD9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677B9-C338-4033-9AFE-B8B81C5D8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924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7DE-4C2E-476F-A419-57470FB6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9FD1A0-93AE-469A-ADDF-2453B64CA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19C9C-EF97-4910-9419-6D7202609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87172-A64E-4C38-82ED-2A7050B0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C3E24-28E2-4512-BEA0-DAEC5E84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04F0D-DA84-434D-B136-BEE9FD80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65268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A08E557-10DB-421A-876E-1AE58F8E07C4}"/>
              </a:ext>
            </a:extLst>
          </p:cNvPr>
          <p:cNvSpPr/>
          <p:nvPr/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EBCA0-8609-4F35-8CA7-7AD35FDAC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613" y="6434560"/>
            <a:ext cx="34280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spc="50" baseline="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sz="10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DA9639-38D2-4CD4-A861-F6B4C6CB9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75" y="590372"/>
            <a:ext cx="10202248" cy="1325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F00B1-16C1-47B3-A7A0-B71468312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825" y="1916262"/>
            <a:ext cx="10192198" cy="4133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F9501-5B6B-4DAF-B59D-3C129ED805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17000" y="6433202"/>
            <a:ext cx="2374150" cy="3678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spc="50" baseline="0">
                <a:solidFill>
                  <a:srgbClr val="FFFFFF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85DBD-B7AE-41D8-8CF1-B21CD58E1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0" y="6433203"/>
            <a:ext cx="693263" cy="3678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536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2" r:id="rId20"/>
    <p:sldLayoutId id="2147483733" r:id="rId21"/>
    <p:sldLayoutId id="2147483734" r:id="rId22"/>
    <p:sldLayoutId id="2147483735" r:id="rId23"/>
    <p:sldLayoutId id="2147483736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2736">
          <p15:clr>
            <a:srgbClr val="F26B43"/>
          </p15:clr>
        </p15:guide>
        <p15:guide id="4" orient="horz" pos="3312">
          <p15:clr>
            <a:srgbClr val="F26B43"/>
          </p15:clr>
        </p15:guide>
        <p15:guide id="5" orient="horz" pos="432">
          <p15:clr>
            <a:srgbClr val="F26B43"/>
          </p15:clr>
        </p15:guide>
        <p15:guide id="7" pos="4416">
          <p15:clr>
            <a:srgbClr val="F26B43"/>
          </p15:clr>
        </p15:guide>
        <p15:guide id="8" pos="5568">
          <p15:clr>
            <a:srgbClr val="F26B43"/>
          </p15:clr>
        </p15:guide>
        <p15:guide id="9" pos="7296">
          <p15:clr>
            <a:srgbClr val="F26B43"/>
          </p15:clr>
        </p15:guide>
        <p15:guide id="10" pos="2688">
          <p15:clr>
            <a:srgbClr val="F26B43"/>
          </p15:clr>
        </p15:guide>
        <p15:guide id="11" pos="1536">
          <p15:clr>
            <a:srgbClr val="F26B43"/>
          </p15:clr>
        </p15:guide>
        <p15:guide id="12" pos="384">
          <p15:clr>
            <a:srgbClr val="F26B43"/>
          </p15:clr>
        </p15:guide>
        <p15:guide id="13" pos="2112">
          <p15:clr>
            <a:srgbClr val="F26B43"/>
          </p15:clr>
        </p15:guide>
        <p15:guide id="14" pos="4992">
          <p15:clr>
            <a:srgbClr val="F26B43"/>
          </p15:clr>
        </p15:guide>
        <p15:guide id="15" pos="6720">
          <p15:clr>
            <a:srgbClr val="F26B43"/>
          </p15:clr>
        </p15:guide>
        <p15:guide id="16" pos="960">
          <p15:clr>
            <a:srgbClr val="F26B43"/>
          </p15:clr>
        </p15:guide>
        <p15:guide id="17" pos="3264">
          <p15:clr>
            <a:srgbClr val="F26B43"/>
          </p15:clr>
        </p15:guide>
        <p15:guide id="18" orient="horz" pos="1008">
          <p15:clr>
            <a:srgbClr val="F26B43"/>
          </p15:clr>
        </p15:guide>
        <p15:guide id="19" orient="horz" pos="3888">
          <p15:clr>
            <a:srgbClr val="F26B43"/>
          </p15:clr>
        </p15:guide>
        <p15:guide id="20" pos="6144">
          <p15:clr>
            <a:srgbClr val="F26B43"/>
          </p15:clr>
        </p15:guide>
        <p15:guide id="21" orient="horz" pos="1584">
          <p15:clr>
            <a:srgbClr val="F26B43"/>
          </p15:clr>
        </p15:guide>
        <p15:guide id="22" pos="576">
          <p15:clr>
            <a:srgbClr val="F26B43"/>
          </p15:clr>
        </p15:guide>
        <p15:guide id="23" pos="7104">
          <p15:clr>
            <a:srgbClr val="F26B43"/>
          </p15:clr>
        </p15:guide>
        <p15:guide id="24" pos="768">
          <p15:clr>
            <a:srgbClr val="F26B43"/>
          </p15:clr>
        </p15:guide>
        <p15:guide id="25" pos="6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ASQmDJlF0Gw9cJxG6Itvit/Hertz2?node-id=1-2&amp;p=f&amp;t=UuVOt8o7FBKVWNTk-1&amp;scaling=min-zoom&amp;content-scaling=fixed&amp;page-id=0%3A1&amp;starting-point-node-id=1%3A2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D9AD-F97D-8DCF-97C2-FEE69475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chemeClr val="bg2">
                    <a:lumMod val="49000"/>
                  </a:schemeClr>
                </a:solidFill>
              </a:rPr>
              <a:t>SentinelFleet</a:t>
            </a:r>
            <a:endParaRPr lang="en-US">
              <a:solidFill>
                <a:schemeClr val="bg2">
                  <a:lumMod val="49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9882FA-049D-25F3-3F24-590E9D0F18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48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4D9321D-79AC-AC52-77EE-48647BFA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Things we’ve learned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B8AA87-ACD9-1978-6D0D-24BB242F771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369269" y="2072526"/>
            <a:ext cx="7179544" cy="34366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importance of clear and fast communication</a:t>
            </a:r>
          </a:p>
          <a:p>
            <a:pPr>
              <a:buClr>
                <a:srgbClr val="000000"/>
              </a:buClr>
            </a:pPr>
            <a:r>
              <a:rPr lang="en-US">
                <a:ea typeface="+mn-lt"/>
                <a:cs typeface="+mn-lt"/>
              </a:rPr>
              <a:t>Balancing a hackathon with work and other responsibilities is challenging</a:t>
            </a:r>
            <a:endParaRPr lang="en-US"/>
          </a:p>
          <a:p>
            <a:pPr>
              <a:buClr>
                <a:srgbClr val="000000"/>
              </a:buClr>
            </a:pPr>
            <a:r>
              <a:rPr lang="en-US"/>
              <a:t>Managing time effectively with time constraints</a:t>
            </a:r>
          </a:p>
          <a:p>
            <a:pPr>
              <a:buClr>
                <a:srgbClr val="000000"/>
              </a:buClr>
            </a:pPr>
            <a:r>
              <a:rPr lang="en-US"/>
              <a:t>The importance of setting realistic goals based on our available time</a:t>
            </a:r>
          </a:p>
          <a:p>
            <a:pPr>
              <a:buClr>
                <a:srgbClr val="000000"/>
              </a:buClr>
            </a:pPr>
            <a:r>
              <a:rPr lang="en-US"/>
              <a:t>Knowing when to pivot and scale down features</a:t>
            </a:r>
          </a:p>
          <a:p>
            <a:pPr>
              <a:buClr>
                <a:srgbClr val="000000"/>
              </a:buClr>
            </a:pPr>
            <a:r>
              <a:rPr lang="en-US"/>
              <a:t>The experience is valuable even though the project isn't finished</a:t>
            </a:r>
          </a:p>
          <a:p>
            <a:pPr>
              <a:buClr>
                <a:srgbClr val="000000"/>
              </a:buClr>
            </a:pPr>
            <a:r>
              <a:rPr lang="en-US" b="1">
                <a:ea typeface="+mn-lt"/>
                <a:cs typeface="+mn-lt"/>
              </a:rPr>
              <a:t>Learning from challenges is just as important as success</a:t>
            </a:r>
            <a:endParaRPr lang="en-US" b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6EE69C-73C8-9D1D-8226-203542625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68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465791-02C3-85CB-EC2D-AE1D097AD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Considerations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D75BC5-46CC-A36D-B72E-AE0A832FA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1">
                <a:latin typeface="+mj-lt"/>
              </a:rPr>
              <a:t>If  we had more time:</a:t>
            </a:r>
          </a:p>
          <a:p>
            <a:pPr lvl="1"/>
            <a:r>
              <a:rPr lang="en-US" noProof="1"/>
              <a:t>Creating the front-end interface using Next.Js,  JavaScript</a:t>
            </a:r>
          </a:p>
          <a:p>
            <a:pPr lvl="1"/>
            <a:r>
              <a:rPr lang="en-US" noProof="1"/>
              <a:t>Implementation of an API to connect to the database and the front-end</a:t>
            </a:r>
          </a:p>
          <a:p>
            <a:pPr lvl="1"/>
            <a:r>
              <a:rPr lang="en-US" noProof="1"/>
              <a:t>Making sure that the the interaction between between the site and database provides the correct data that is up-to-date.</a:t>
            </a:r>
          </a:p>
          <a:p>
            <a:pPr lvl="1"/>
            <a:r>
              <a:rPr lang="en-US" noProof="1"/>
              <a:t>Creating a back-end using Python or JavaScript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EF2AD9-EC94-1F3D-3B79-64938E47A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864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3AAEC5E-1903-897F-3899-D104894ED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Growth strategy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E171ED2-DFD4-666E-F6D1-C672E5CE864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/>
              <a:t> 2025: </a:t>
            </a:r>
            <a:r>
              <a:rPr lang="en-US"/>
              <a:t>roll out a working product to Florida hertz companies</a:t>
            </a:r>
          </a:p>
          <a:p>
            <a:r>
              <a:rPr lang="en-US" b="1"/>
              <a:t>2026: </a:t>
            </a:r>
            <a:r>
              <a:rPr lang="en-US"/>
              <a:t>gather feedback and adjust product design so that we can increase state usage</a:t>
            </a:r>
          </a:p>
          <a:p>
            <a:r>
              <a:rPr lang="en-US" b="1"/>
              <a:t>2028:</a:t>
            </a:r>
            <a:r>
              <a:rPr lang="en-US"/>
              <a:t> increase the number of states that use our application to minimum of 10</a:t>
            </a:r>
          </a:p>
          <a:p>
            <a:pPr>
              <a:buClr>
                <a:srgbClr val="000000"/>
              </a:buClr>
            </a:pPr>
            <a:r>
              <a:rPr lang="en-US" b="1"/>
              <a:t>2030:</a:t>
            </a:r>
            <a:r>
              <a:rPr lang="en-US"/>
              <a:t> keep gathering feedback to increase the usability and convenience of our application</a:t>
            </a:r>
          </a:p>
          <a:p>
            <a:pPr>
              <a:buClr>
                <a:srgbClr val="000000"/>
              </a:buClr>
            </a:pPr>
            <a:r>
              <a:rPr lang="en-US" b="1"/>
              <a:t>2040</a:t>
            </a:r>
            <a:r>
              <a:rPr lang="en-US"/>
              <a:t>: have all US states with hertz locations using our application.</a:t>
            </a:r>
          </a:p>
          <a:p>
            <a:pPr>
              <a:buClr>
                <a:srgbClr val="000000"/>
              </a:buClr>
            </a:pPr>
            <a:endParaRPr lang="en-US"/>
          </a:p>
        </p:txBody>
      </p:sp>
      <p:pic>
        <p:nvPicPr>
          <p:cNvPr id="18" name="Picture Placeholder 17" descr="A mountain with snow and stars in the sky">
            <a:extLst>
              <a:ext uri="{FF2B5EF4-FFF2-40B4-BE49-F238E27FC236}">
                <a16:creationId xmlns:a16="http://schemas.microsoft.com/office/drawing/2014/main" id="{191982FA-A9CA-9ACC-09E4-77FD999BDBF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03" b="103"/>
          <a:stretch/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270016-E0B6-DAC7-B6DA-CC7F3A15D0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13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8C3D5A3-92BF-45E7-A326-86A6B9649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06FDA988-E152-0800-DBE0-8C86AA259F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501" b="-1"/>
          <a:stretch/>
        </p:blipFill>
        <p:spPr>
          <a:xfrm>
            <a:off x="4743450" y="10"/>
            <a:ext cx="7448550" cy="6857989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3AB61F4-6725-4877-AB5E-0AA409E6C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7629526" cy="6858001"/>
          </a:xfrm>
          <a:custGeom>
            <a:avLst/>
            <a:gdLst>
              <a:gd name="connsiteX0" fmla="*/ 0 w 7629526"/>
              <a:gd name="connsiteY0" fmla="*/ 0 h 6858001"/>
              <a:gd name="connsiteX1" fmla="*/ 619126 w 7629526"/>
              <a:gd name="connsiteY1" fmla="*/ 0 h 6858001"/>
              <a:gd name="connsiteX2" fmla="*/ 941496 w 7629526"/>
              <a:gd name="connsiteY2" fmla="*/ 0 h 6858001"/>
              <a:gd name="connsiteX3" fmla="*/ 1481455 w 7629526"/>
              <a:gd name="connsiteY3" fmla="*/ 0 h 6858001"/>
              <a:gd name="connsiteX4" fmla="*/ 2219956 w 7629526"/>
              <a:gd name="connsiteY4" fmla="*/ 0 h 6858001"/>
              <a:gd name="connsiteX5" fmla="*/ 2362200 w 7629526"/>
              <a:gd name="connsiteY5" fmla="*/ 0 h 6858001"/>
              <a:gd name="connsiteX6" fmla="*/ 2620379 w 7629526"/>
              <a:gd name="connsiteY6" fmla="*/ 0 h 6858001"/>
              <a:gd name="connsiteX7" fmla="*/ 3743390 w 7629526"/>
              <a:gd name="connsiteY7" fmla="*/ 0 h 6858001"/>
              <a:gd name="connsiteX8" fmla="*/ 3813033 w 7629526"/>
              <a:gd name="connsiteY8" fmla="*/ 0 h 6858001"/>
              <a:gd name="connsiteX9" fmla="*/ 7629526 w 7629526"/>
              <a:gd name="connsiteY9" fmla="*/ 1 h 6858001"/>
              <a:gd name="connsiteX10" fmla="*/ 7559730 w 7629526"/>
              <a:gd name="connsiteY10" fmla="*/ 1 h 6858001"/>
              <a:gd name="connsiteX11" fmla="*/ 7559730 w 7629526"/>
              <a:gd name="connsiteY11" fmla="*/ 3526 h 6858001"/>
              <a:gd name="connsiteX12" fmla="*/ 7346056 w 7629526"/>
              <a:gd name="connsiteY12" fmla="*/ 14315 h 6858001"/>
              <a:gd name="connsiteX13" fmla="*/ 4857039 w 7629526"/>
              <a:gd name="connsiteY13" fmla="*/ 2772489 h 6858001"/>
              <a:gd name="connsiteX14" fmla="*/ 4858958 w 7629526"/>
              <a:gd name="connsiteY14" fmla="*/ 2848416 h 6858001"/>
              <a:gd name="connsiteX15" fmla="*/ 4857040 w 7629526"/>
              <a:gd name="connsiteY15" fmla="*/ 2848416 h 6858001"/>
              <a:gd name="connsiteX16" fmla="*/ 4857040 w 7629526"/>
              <a:gd name="connsiteY16" fmla="*/ 6858001 h 6858001"/>
              <a:gd name="connsiteX17" fmla="*/ 3095567 w 7629526"/>
              <a:gd name="connsiteY17" fmla="*/ 6858001 h 6858001"/>
              <a:gd name="connsiteX18" fmla="*/ 1481455 w 7629526"/>
              <a:gd name="connsiteY18" fmla="*/ 6858001 h 6858001"/>
              <a:gd name="connsiteX19" fmla="*/ 941496 w 7629526"/>
              <a:gd name="connsiteY19" fmla="*/ 6858001 h 6858001"/>
              <a:gd name="connsiteX20" fmla="*/ 941496 w 7629526"/>
              <a:gd name="connsiteY20" fmla="*/ 6858000 h 6858001"/>
              <a:gd name="connsiteX21" fmla="*/ 619126 w 7629526"/>
              <a:gd name="connsiteY21" fmla="*/ 6858000 h 6858001"/>
              <a:gd name="connsiteX22" fmla="*/ 0 w 7629526"/>
              <a:gd name="connsiteY22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7629526" h="6858001">
                <a:moveTo>
                  <a:pt x="0" y="0"/>
                </a:moveTo>
                <a:lnTo>
                  <a:pt x="619126" y="0"/>
                </a:lnTo>
                <a:lnTo>
                  <a:pt x="941496" y="0"/>
                </a:lnTo>
                <a:lnTo>
                  <a:pt x="1481455" y="0"/>
                </a:lnTo>
                <a:lnTo>
                  <a:pt x="2219956" y="0"/>
                </a:lnTo>
                <a:lnTo>
                  <a:pt x="2362200" y="0"/>
                </a:lnTo>
                <a:lnTo>
                  <a:pt x="2620379" y="0"/>
                </a:lnTo>
                <a:lnTo>
                  <a:pt x="3743390" y="0"/>
                </a:lnTo>
                <a:lnTo>
                  <a:pt x="3813033" y="0"/>
                </a:lnTo>
                <a:lnTo>
                  <a:pt x="7629526" y="1"/>
                </a:lnTo>
                <a:lnTo>
                  <a:pt x="7559730" y="1"/>
                </a:lnTo>
                <a:lnTo>
                  <a:pt x="7559730" y="3526"/>
                </a:lnTo>
                <a:lnTo>
                  <a:pt x="7346056" y="14315"/>
                </a:lnTo>
                <a:cubicBezTo>
                  <a:pt x="5948012" y="156294"/>
                  <a:pt x="4857039" y="1336986"/>
                  <a:pt x="4857039" y="2772489"/>
                </a:cubicBezTo>
                <a:cubicBezTo>
                  <a:pt x="4857679" y="2797798"/>
                  <a:pt x="4858318" y="2823107"/>
                  <a:pt x="4858958" y="2848416"/>
                </a:cubicBezTo>
                <a:lnTo>
                  <a:pt x="4857040" y="2848416"/>
                </a:lnTo>
                <a:lnTo>
                  <a:pt x="4857040" y="6858001"/>
                </a:lnTo>
                <a:lnTo>
                  <a:pt x="3095567" y="6858001"/>
                </a:lnTo>
                <a:lnTo>
                  <a:pt x="1481455" y="6858001"/>
                </a:lnTo>
                <a:lnTo>
                  <a:pt x="941496" y="6858001"/>
                </a:lnTo>
                <a:lnTo>
                  <a:pt x="941496" y="6858000"/>
                </a:lnTo>
                <a:lnTo>
                  <a:pt x="6191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FDBD4F9-FE5F-4708-9D31-321F03A60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85801"/>
            <a:ext cx="12191999" cy="6172199"/>
          </a:xfrm>
          <a:custGeom>
            <a:avLst/>
            <a:gdLst>
              <a:gd name="connsiteX0" fmla="*/ 0 w 12191999"/>
              <a:gd name="connsiteY0" fmla="*/ 388716 h 6172199"/>
              <a:gd name="connsiteX1" fmla="*/ 3848509 w 12191999"/>
              <a:gd name="connsiteY1" fmla="*/ 4237225 h 6172199"/>
              <a:gd name="connsiteX2" fmla="*/ 3904658 w 12191999"/>
              <a:gd name="connsiteY2" fmla="*/ 4235805 h 6172199"/>
              <a:gd name="connsiteX3" fmla="*/ 3904658 w 12191999"/>
              <a:gd name="connsiteY3" fmla="*/ 4236304 h 6172199"/>
              <a:gd name="connsiteX4" fmla="*/ 12191999 w 12191999"/>
              <a:gd name="connsiteY4" fmla="*/ 4246836 h 6172199"/>
              <a:gd name="connsiteX5" fmla="*/ 12191999 w 12191999"/>
              <a:gd name="connsiteY5" fmla="*/ 6172199 h 6172199"/>
              <a:gd name="connsiteX6" fmla="*/ 0 w 12191999"/>
              <a:gd name="connsiteY6" fmla="*/ 6172199 h 6172199"/>
              <a:gd name="connsiteX7" fmla="*/ 0 w 12191999"/>
              <a:gd name="connsiteY7" fmla="*/ 5558957 h 6172199"/>
              <a:gd name="connsiteX8" fmla="*/ 0 w 12191999"/>
              <a:gd name="connsiteY8" fmla="*/ 4246836 h 6172199"/>
              <a:gd name="connsiteX9" fmla="*/ 0 w 12191999"/>
              <a:gd name="connsiteY9" fmla="*/ 0 h 6172199"/>
              <a:gd name="connsiteX10" fmla="*/ 2 w 12191999"/>
              <a:gd name="connsiteY10" fmla="*/ 0 h 6172199"/>
              <a:gd name="connsiteX11" fmla="*/ 2 w 12191999"/>
              <a:gd name="connsiteY11" fmla="*/ 283322 h 6172199"/>
              <a:gd name="connsiteX12" fmla="*/ 2666 w 12191999"/>
              <a:gd name="connsiteY12" fmla="*/ 283322 h 6172199"/>
              <a:gd name="connsiteX13" fmla="*/ 0 w 12191999"/>
              <a:gd name="connsiteY13" fmla="*/ 388716 h 6172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1999" h="6172199">
                <a:moveTo>
                  <a:pt x="0" y="388716"/>
                </a:moveTo>
                <a:cubicBezTo>
                  <a:pt x="0" y="2514189"/>
                  <a:pt x="1723036" y="4237225"/>
                  <a:pt x="3848509" y="4237225"/>
                </a:cubicBezTo>
                <a:cubicBezTo>
                  <a:pt x="3867225" y="4236752"/>
                  <a:pt x="3885942" y="4236278"/>
                  <a:pt x="3904658" y="4235805"/>
                </a:cubicBezTo>
                <a:lnTo>
                  <a:pt x="3904658" y="4236304"/>
                </a:lnTo>
                <a:cubicBezTo>
                  <a:pt x="6667105" y="4239815"/>
                  <a:pt x="9429553" y="4243325"/>
                  <a:pt x="12191999" y="4246836"/>
                </a:cubicBezTo>
                <a:lnTo>
                  <a:pt x="12191999" y="6172199"/>
                </a:lnTo>
                <a:lnTo>
                  <a:pt x="0" y="6172199"/>
                </a:lnTo>
                <a:lnTo>
                  <a:pt x="0" y="5558957"/>
                </a:lnTo>
                <a:lnTo>
                  <a:pt x="0" y="4246836"/>
                </a:lnTo>
                <a:close/>
                <a:moveTo>
                  <a:pt x="0" y="0"/>
                </a:moveTo>
                <a:lnTo>
                  <a:pt x="2" y="0"/>
                </a:lnTo>
                <a:lnTo>
                  <a:pt x="2" y="283322"/>
                </a:lnTo>
                <a:lnTo>
                  <a:pt x="2666" y="283322"/>
                </a:lnTo>
                <a:lnTo>
                  <a:pt x="0" y="388716"/>
                </a:lnTo>
                <a:close/>
              </a:path>
            </a:pathLst>
          </a:custGeom>
          <a:solidFill>
            <a:schemeClr val="accent2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B9652C-1E95-1E8E-4959-3AFC6D9F5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862" y="1164491"/>
            <a:ext cx="4131406" cy="226424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8800">
                <a:solidFill>
                  <a:srgbClr val="FFFFFF"/>
                </a:solidFill>
              </a:rPr>
              <a:t>Q&amp;A?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3FBEDF-8B80-E573-FE08-D95FFF2FE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2" y="6433203"/>
            <a:ext cx="702781" cy="3678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rgbClr val="FFFFFF"/>
                </a:solidFill>
              </a:rPr>
              <a:pPr algn="r"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en-US" sz="19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03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B9C0EA8-1D7C-4958-8088-FCCA7A14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000D6DE-A23B-4C22-B47F-8F693347E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D14FB4-6458-4E1D-B46C-BBE29EDFC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>
              <a:lumMod val="75000"/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CF0F7CE-15DE-4549-B1AD-71D91FB52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182352" cy="6857998"/>
          </a:xfrm>
          <a:custGeom>
            <a:avLst/>
            <a:gdLst>
              <a:gd name="connsiteX0" fmla="*/ 0 w 5182352"/>
              <a:gd name="connsiteY0" fmla="*/ 0 h 6857998"/>
              <a:gd name="connsiteX1" fmla="*/ 2818507 w 5182352"/>
              <a:gd name="connsiteY1" fmla="*/ 0 h 6857998"/>
              <a:gd name="connsiteX2" fmla="*/ 2930927 w 5182352"/>
              <a:gd name="connsiteY2" fmla="*/ 43392 h 6857998"/>
              <a:gd name="connsiteX3" fmla="*/ 5182352 w 5182352"/>
              <a:gd name="connsiteY3" fmla="*/ 3428998 h 6857998"/>
              <a:gd name="connsiteX4" fmla="*/ 2930927 w 5182352"/>
              <a:gd name="connsiteY4" fmla="*/ 6814605 h 6857998"/>
              <a:gd name="connsiteX5" fmla="*/ 2818504 w 5182352"/>
              <a:gd name="connsiteY5" fmla="*/ 6857998 h 6857998"/>
              <a:gd name="connsiteX6" fmla="*/ 0 w 5182352"/>
              <a:gd name="connsiteY6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82352" h="6857998">
                <a:moveTo>
                  <a:pt x="0" y="0"/>
                </a:moveTo>
                <a:lnTo>
                  <a:pt x="2818507" y="0"/>
                </a:lnTo>
                <a:lnTo>
                  <a:pt x="2930927" y="43392"/>
                </a:lnTo>
                <a:cubicBezTo>
                  <a:pt x="4251985" y="590036"/>
                  <a:pt x="5182352" y="1899962"/>
                  <a:pt x="5182352" y="3428998"/>
                </a:cubicBezTo>
                <a:cubicBezTo>
                  <a:pt x="5182352" y="4958035"/>
                  <a:pt x="4251985" y="6267961"/>
                  <a:pt x="2930927" y="6814605"/>
                </a:cubicBezTo>
                <a:lnTo>
                  <a:pt x="2818504" y="6857998"/>
                </a:lnTo>
                <a:lnTo>
                  <a:pt x="0" y="68579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C71D8FC-E122-CABE-6FCE-615B2C341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317" y="3141134"/>
            <a:ext cx="4980263" cy="1181100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US" sz="6600">
                <a:solidFill>
                  <a:srgbClr val="FFFFFF"/>
                </a:solidFill>
              </a:rPr>
              <a:t>Thank you</a:t>
            </a:r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3D651D50-AFE8-4258-90FE-E239C3138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1600" y="2"/>
            <a:ext cx="7010401" cy="6857998"/>
          </a:xfrm>
          <a:custGeom>
            <a:avLst/>
            <a:gdLst>
              <a:gd name="connsiteX0" fmla="*/ 2363848 w 7010401"/>
              <a:gd name="connsiteY0" fmla="*/ 0 h 6857998"/>
              <a:gd name="connsiteX1" fmla="*/ 7010401 w 7010401"/>
              <a:gd name="connsiteY1" fmla="*/ 0 h 6857998"/>
              <a:gd name="connsiteX2" fmla="*/ 7010401 w 7010401"/>
              <a:gd name="connsiteY2" fmla="*/ 6857998 h 6857998"/>
              <a:gd name="connsiteX3" fmla="*/ 2363845 w 7010401"/>
              <a:gd name="connsiteY3" fmla="*/ 6857998 h 6857998"/>
              <a:gd name="connsiteX4" fmla="*/ 2251425 w 7010401"/>
              <a:gd name="connsiteY4" fmla="*/ 6814606 h 6857998"/>
              <a:gd name="connsiteX5" fmla="*/ 0 w 7010401"/>
              <a:gd name="connsiteY5" fmla="*/ 3429000 h 6857998"/>
              <a:gd name="connsiteX6" fmla="*/ 2251425 w 7010401"/>
              <a:gd name="connsiteY6" fmla="*/ 43393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10401" h="6857998">
                <a:moveTo>
                  <a:pt x="2363848" y="0"/>
                </a:moveTo>
                <a:lnTo>
                  <a:pt x="7010401" y="0"/>
                </a:lnTo>
                <a:lnTo>
                  <a:pt x="7010401" y="6857998"/>
                </a:lnTo>
                <a:lnTo>
                  <a:pt x="2363845" y="6857998"/>
                </a:lnTo>
                <a:lnTo>
                  <a:pt x="2251425" y="6814606"/>
                </a:lnTo>
                <a:cubicBezTo>
                  <a:pt x="930367" y="6267962"/>
                  <a:pt x="0" y="4958036"/>
                  <a:pt x="0" y="3429000"/>
                </a:cubicBezTo>
                <a:cubicBezTo>
                  <a:pt x="0" y="1899963"/>
                  <a:pt x="930367" y="590037"/>
                  <a:pt x="2251425" y="43393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Content Placeholder 1" descr="Clapping hands outline">
            <a:extLst>
              <a:ext uri="{FF2B5EF4-FFF2-40B4-BE49-F238E27FC236}">
                <a16:creationId xmlns:a16="http://schemas.microsoft.com/office/drawing/2014/main" id="{E1416D03-F3C6-626C-BDBB-1C8D5411090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14699" y="999221"/>
            <a:ext cx="4859557" cy="485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06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504103-6319-C1BA-994F-97D3A9F1A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125" y="758729"/>
            <a:ext cx="3964355" cy="958214"/>
          </a:xfrm>
        </p:spPr>
        <p:txBody>
          <a:bodyPr/>
          <a:lstStyle/>
          <a:p>
            <a:r>
              <a:rPr lang="en-US"/>
              <a:t>Team: 040.ExE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927D6-AFA7-348E-8C32-400C1E6F321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6524" y="2049462"/>
            <a:ext cx="8098075" cy="2388129"/>
          </a:xfrm>
        </p:spPr>
        <p:txBody>
          <a:bodyPr/>
          <a:lstStyle/>
          <a:p>
            <a:r>
              <a:rPr lang="en-US" sz="2400"/>
              <a:t>Sheryll Jacquet – Software Engineering Major, Senior</a:t>
            </a:r>
          </a:p>
          <a:p>
            <a:r>
              <a:rPr lang="en-US" sz="2400"/>
              <a:t>Johanna </a:t>
            </a:r>
            <a:r>
              <a:rPr lang="en-US" sz="2400" err="1"/>
              <a:t>Devilme</a:t>
            </a:r>
            <a:r>
              <a:rPr lang="en-US" sz="2400"/>
              <a:t> – Software Engineering Major, Sophomore </a:t>
            </a:r>
          </a:p>
          <a:p>
            <a:r>
              <a:rPr lang="en-US" sz="2400"/>
              <a:t>Hector Meza - Software Engineering Major, Junior</a:t>
            </a:r>
          </a:p>
          <a:p>
            <a:r>
              <a:rPr lang="en-US" sz="2400"/>
              <a:t>Tajae Bromfield - Software Engineering Major, Junior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1DBFA3-4929-EF34-6EC0-62D2B6817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17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09CA6CC-C9DF-440F-BE30-1167A921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82D7C3-4329-485C-9C81-FB5BA3FA9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8146" y="0"/>
            <a:ext cx="7643854" cy="6858000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226CC3-FB84-A309-11EE-50AA9B0BD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3479" y="596393"/>
            <a:ext cx="5618922" cy="15425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000">
                <a:solidFill>
                  <a:srgbClr val="FFFFFF"/>
                </a:solidFill>
              </a:rPr>
              <a:t>Overview of Product</a:t>
            </a:r>
          </a:p>
        </p:txBody>
      </p:sp>
      <p:pic>
        <p:nvPicPr>
          <p:cNvPr id="23" name="Picture 22" descr="Cars parked in a line">
            <a:extLst>
              <a:ext uri="{FF2B5EF4-FFF2-40B4-BE49-F238E27FC236}">
                <a16:creationId xmlns:a16="http://schemas.microsoft.com/office/drawing/2014/main" id="{B214A0A9-0A9E-BCF6-C79D-579BB789A8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740" r="11633" b="6"/>
          <a:stretch/>
        </p:blipFill>
        <p:spPr>
          <a:xfrm>
            <a:off x="20" y="-4390"/>
            <a:ext cx="5181578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E35A340C-CAA7-4320-41FE-6F088E523B6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963478" y="2138901"/>
            <a:ext cx="5618922" cy="353506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rgbClr val="FFFFFF"/>
                </a:solidFill>
              </a:rPr>
              <a:t>Sentinel Fleet is a program designed to enhance Hertz's response to natural disasters by ensuring vehicle availability in affected regions. 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rgbClr val="FFFFFF"/>
                </a:solidFill>
              </a:rPr>
              <a:t>Our solution establishes main hubs located outside disaster-prone areas, where a large fleet of vehicles is stored. Once the disaster has passed, these hubs deploy cars to impacted regions, ensuring Hertz maintains a consistent supply.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rgbClr val="FFFFFF"/>
                </a:solidFill>
              </a:rPr>
              <a:t>The program facilitates vehicle transfers by allowing main hubs to request cars from regions unaffected by the disaster that have an excess supply. </a:t>
            </a:r>
          </a:p>
          <a:p>
            <a:pPr>
              <a:lnSpc>
                <a:spcPct val="110000"/>
              </a:lnSpc>
            </a:pPr>
            <a:endParaRPr lang="en-US" sz="1300">
              <a:solidFill>
                <a:srgbClr val="FFFFFF"/>
              </a:solidFill>
            </a:endParaRP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300">
              <a:solidFill>
                <a:srgbClr val="FFFFFF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4A844BD-14AA-428F-A577-AF00BC374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05014" y="3249456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5E57564-AF5B-45C2-9B42-165C77BE8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05012" y="3249456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5E0819-98E2-8914-16F8-A3C26A973A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2" y="6434524"/>
            <a:ext cx="69326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rgbClr val="FFFFFF"/>
                </a:solidFill>
              </a:rPr>
              <a:pPr algn="r"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19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122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0027CB-3C27-FC4C-AEF9-685A21EA1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To Fix with our solution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5569D-4B51-26CD-C967-65D3F4059D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/>
              <a:t>Bankruptcy  </a:t>
            </a:r>
            <a:r>
              <a:rPr lang="en-US" sz="1400"/>
              <a:t>(Limited inventory, Sale overturn)</a:t>
            </a:r>
            <a:endParaRPr lang="en-US" sz="140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r>
              <a:rPr lang="en-US" b="1"/>
              <a:t>Natural Disasters </a:t>
            </a:r>
            <a:r>
              <a:rPr lang="en-US" sz="1400"/>
              <a:t>(unavailable stock, loss in sales, loss of stock in from stores stationed in impact areas)</a:t>
            </a: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r>
              <a:rPr lang="en-US" b="1"/>
              <a:t>Economy Fluctuation and Trends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/>
              <a:t>Competition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6BFA23-AB5B-BA88-E233-DE14DED5A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28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C2EC19-A157-8389-07DB-650659081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Product benefits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D6390D-BFD6-DF07-2067-06D2785D58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noProof="1"/>
              <a:t>Assurance will reach them to greater heights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DE2532-F4A7-30E2-0525-1FF82D28A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345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5B09F67-0226-4836-9B22-AFF94EF63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F6D18FB-3D39-4747-9ED8-42C5DFAB8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11" y="1"/>
            <a:ext cx="5199156" cy="6857999"/>
          </a:xfrm>
          <a:custGeom>
            <a:avLst/>
            <a:gdLst>
              <a:gd name="connsiteX0" fmla="*/ 0 w 5199156"/>
              <a:gd name="connsiteY0" fmla="*/ 0 h 6857999"/>
              <a:gd name="connsiteX1" fmla="*/ 5199156 w 5199156"/>
              <a:gd name="connsiteY1" fmla="*/ 0 h 6857999"/>
              <a:gd name="connsiteX2" fmla="*/ 5199156 w 5199156"/>
              <a:gd name="connsiteY2" fmla="*/ 4404241 h 6857999"/>
              <a:gd name="connsiteX3" fmla="*/ 2996280 w 5199156"/>
              <a:gd name="connsiteY3" fmla="*/ 6845331 h 6857999"/>
              <a:gd name="connsiteX4" fmla="*/ 2762435 w 5199156"/>
              <a:gd name="connsiteY4" fmla="*/ 6857139 h 6857999"/>
              <a:gd name="connsiteX5" fmla="*/ 2762435 w 5199156"/>
              <a:gd name="connsiteY5" fmla="*/ 6857999 h 6857999"/>
              <a:gd name="connsiteX6" fmla="*/ 2745398 w 5199156"/>
              <a:gd name="connsiteY6" fmla="*/ 6857999 h 6857999"/>
              <a:gd name="connsiteX7" fmla="*/ 0 w 5199156"/>
              <a:gd name="connsiteY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9156" h="6857999">
                <a:moveTo>
                  <a:pt x="0" y="0"/>
                </a:moveTo>
                <a:lnTo>
                  <a:pt x="5199156" y="0"/>
                </a:lnTo>
                <a:lnTo>
                  <a:pt x="5199156" y="4404241"/>
                </a:lnTo>
                <a:cubicBezTo>
                  <a:pt x="5199156" y="5674715"/>
                  <a:pt x="4233603" y="6719673"/>
                  <a:pt x="2996280" y="6845331"/>
                </a:cubicBezTo>
                <a:lnTo>
                  <a:pt x="2762435" y="6857139"/>
                </a:lnTo>
                <a:lnTo>
                  <a:pt x="2762435" y="6857999"/>
                </a:lnTo>
                <a:lnTo>
                  <a:pt x="274539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DCDD4D4-ADBD-45B9-944B-E77CC2584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34" y="-39394"/>
            <a:ext cx="2353172" cy="24319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FB8613F-2883-10AE-89EE-754728CFC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122362"/>
            <a:ext cx="3814549" cy="33541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Tech Stack </a:t>
            </a:r>
          </a:p>
        </p:txBody>
      </p:sp>
      <p:pic>
        <p:nvPicPr>
          <p:cNvPr id="2" name="Content Placeholder 1" descr="A diagram of a computer&#10;&#10;AI-generated content may be incorrect.">
            <a:extLst>
              <a:ext uri="{FF2B5EF4-FFF2-40B4-BE49-F238E27FC236}">
                <a16:creationId xmlns:a16="http://schemas.microsoft.com/office/drawing/2014/main" id="{871B56CA-E186-7F37-9CA0-744A24078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13135" y="671182"/>
            <a:ext cx="5689348" cy="513463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E97A5F-8A74-2493-9B0C-E5376396F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chemeClr val="accent2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19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824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945D54-A284-835B-B949-4F6D36F38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Product overview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4041F6D-09FB-DE91-905B-ACA52F64E5B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61519" y="2157616"/>
            <a:ext cx="6036544" cy="34366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For Hertz we designed an integrated program where different store locations can view and request to export or import vehicles from one of the larger locations. </a:t>
            </a:r>
          </a:p>
          <a:p>
            <a:r>
              <a:rPr lang="en-US"/>
              <a:t>Upon request, they’re able to generate transfer plans between smaller locations to their assigned hub(s) and have the items readily available while still being able to maintain a large inventory in the transferred location.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E04509-99F0-B7A3-5C7A-C5A635046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B27B081-0F54-4C96-D8B4-1FA5E404C79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7540" y="4718846"/>
            <a:ext cx="3554402" cy="1708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>
                <a:hlinkClick r:id="rId3"/>
              </a:rPr>
              <a:t>Prototype Demo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154249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5465-0051-10F9-B684-E14413B49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556" y="590668"/>
            <a:ext cx="3780759" cy="1329004"/>
          </a:xfrm>
        </p:spPr>
        <p:txBody>
          <a:bodyPr>
            <a:normAutofit fontScale="90000"/>
          </a:bodyPr>
          <a:lstStyle/>
          <a:p>
            <a:r>
              <a:rPr lang="en-US"/>
              <a:t>SentinelFleet </a:t>
            </a:r>
            <a:br>
              <a:rPr lang="en-US"/>
            </a:br>
            <a:r>
              <a:rPr lang="en-US"/>
              <a:t>Map Overview</a:t>
            </a:r>
          </a:p>
        </p:txBody>
      </p:sp>
      <p:pic>
        <p:nvPicPr>
          <p:cNvPr id="7" name="Content Placeholder 6" descr="A map of the state of florida&#10;&#10;AI-generated content may be incorrect.">
            <a:extLst>
              <a:ext uri="{FF2B5EF4-FFF2-40B4-BE49-F238E27FC236}">
                <a16:creationId xmlns:a16="http://schemas.microsoft.com/office/drawing/2014/main" id="{1ABD8A6B-9E86-9E72-A065-922BA7EB93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1950" y="591311"/>
            <a:ext cx="6657310" cy="6018041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11C448-639A-FB8C-E0E7-2A68D160A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F98D1C-F36E-97DB-B2A1-24B811CCC0F6}"/>
              </a:ext>
            </a:extLst>
          </p:cNvPr>
          <p:cNvSpPr txBox="1"/>
          <p:nvPr/>
        </p:nvSpPr>
        <p:spPr>
          <a:xfrm>
            <a:off x="9623853" y="590292"/>
            <a:ext cx="245976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 Store Location</a:t>
            </a:r>
          </a:p>
          <a:p>
            <a:endParaRPr lang="en-US"/>
          </a:p>
          <a:p>
            <a:r>
              <a:rPr lang="en-US"/>
              <a:t> SentinelFleet Hubs</a:t>
            </a:r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510C6843-1D97-C9E2-3DB0-81CDB02F7F34}"/>
              </a:ext>
            </a:extLst>
          </p:cNvPr>
          <p:cNvSpPr/>
          <p:nvPr/>
        </p:nvSpPr>
        <p:spPr>
          <a:xfrm>
            <a:off x="9623853" y="700216"/>
            <a:ext cx="230659" cy="171964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17A37BCE-7D27-28F7-3CA7-E5C222009793}"/>
              </a:ext>
            </a:extLst>
          </p:cNvPr>
          <p:cNvSpPr/>
          <p:nvPr/>
        </p:nvSpPr>
        <p:spPr>
          <a:xfrm>
            <a:off x="9547653" y="1100265"/>
            <a:ext cx="306859" cy="305314"/>
          </a:xfrm>
          <a:prstGeom prst="donu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675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98272-F141-B8CF-27A7-FF3841874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Impacts and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24E79-FB53-ED67-E075-D381EFB0B2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With the implementation of this project this will provide the company to </a:t>
            </a:r>
            <a:r>
              <a:rPr lang="en-US" err="1"/>
              <a:t>exceede</a:t>
            </a:r>
            <a:r>
              <a:rPr lang="en-US"/>
              <a:t> upon :</a:t>
            </a:r>
          </a:p>
          <a:p>
            <a:endParaRPr lang="en-US"/>
          </a:p>
          <a:p>
            <a:endParaRPr lang="en-US"/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6DDC1-6870-D1F4-8C37-65D54EA93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6D1E2B0-668A-DA0D-13EB-518549E5E9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87047"/>
              </p:ext>
            </p:extLst>
          </p:nvPr>
        </p:nvGraphicFramePr>
        <p:xfrm>
          <a:off x="1383030" y="2589276"/>
          <a:ext cx="8827690" cy="3228136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4413845">
                  <a:extLst>
                    <a:ext uri="{9D8B030D-6E8A-4147-A177-3AD203B41FA5}">
                      <a16:colId xmlns:a16="http://schemas.microsoft.com/office/drawing/2014/main" val="1553940367"/>
                    </a:ext>
                  </a:extLst>
                </a:gridCol>
                <a:gridCol w="4413845">
                  <a:extLst>
                    <a:ext uri="{9D8B030D-6E8A-4147-A177-3AD203B41FA5}">
                      <a16:colId xmlns:a16="http://schemas.microsoft.com/office/drawing/2014/main" val="3256923637"/>
                    </a:ext>
                  </a:extLst>
                </a:gridCol>
              </a:tblGrid>
              <a:tr h="494270">
                <a:tc>
                  <a:txBody>
                    <a:bodyPr/>
                    <a:lstStyle/>
                    <a:p>
                      <a:r>
                        <a:rPr lang="en-US"/>
                        <a:t>Consumer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Company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6775244"/>
                  </a:ext>
                </a:extLst>
              </a:tr>
              <a:tr h="1323202"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/>
                        <a:t>Assurance*</a:t>
                      </a:r>
                    </a:p>
                    <a:p>
                      <a:pPr marL="285750" lvl="0" indent="-28575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/>
                        <a:t>Reliability </a:t>
                      </a:r>
                      <a:r>
                        <a:rPr lang="en-US" sz="1100"/>
                        <a:t>(increased availability)</a:t>
                      </a:r>
                      <a:endParaRPr lang="en-US" sz="2000"/>
                    </a:p>
                    <a:p>
                      <a:pPr marL="285750" lvl="0" indent="-28575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Brand Approval</a:t>
                      </a:r>
                    </a:p>
                    <a:p>
                      <a:pPr marL="285750" lvl="0" indent="-28575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Customer Retention</a:t>
                      </a:r>
                    </a:p>
                    <a:p>
                      <a:pPr marL="285750" lvl="0" indent="-28575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Improved Customer Experience</a:t>
                      </a:r>
                    </a:p>
                    <a:p>
                      <a:pPr marL="285750" lvl="0" indent="-28575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endParaRPr lang="en-US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lvl="0" indent="-285750" algn="l" defTabSz="914400" rtl="0" eaLnBrk="1" latinLnBrk="0" hangingPunct="1">
                        <a:lnSpc>
                          <a:spcPct val="15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800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Assurance*</a:t>
                      </a:r>
                    </a:p>
                    <a:p>
                      <a:pPr marL="285750" lvl="0" indent="-285750" algn="l" defTabSz="914400" rtl="0" eaLnBrk="1" latinLnBrk="0" hangingPunct="1">
                        <a:lnSpc>
                          <a:spcPct val="15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800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Sustainability</a:t>
                      </a:r>
                    </a:p>
                    <a:p>
                      <a:pPr marL="285750" lvl="0" indent="-285750" algn="l" defTabSz="914400" rtl="0" eaLnBrk="1" latinLnBrk="0" hangingPunct="1">
                        <a:lnSpc>
                          <a:spcPct val="15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800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Saving on transport</a:t>
                      </a:r>
                      <a:r>
                        <a:rPr lang="en-US" sz="1100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(example: gas)</a:t>
                      </a:r>
                    </a:p>
                    <a:p>
                      <a:pPr marL="285750" lvl="0" indent="-285750" algn="l" defTabSz="914400" rtl="0" eaLnBrk="1" latinLnBrk="0" hangingPunct="1">
                        <a:lnSpc>
                          <a:spcPct val="15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800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Product security </a:t>
                      </a:r>
                      <a:r>
                        <a:rPr lang="en-US" sz="1100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(decreasing liabilities and financial loss)</a:t>
                      </a:r>
                    </a:p>
                    <a:p>
                      <a:pPr marL="285750" lvl="0" indent="-285750" algn="l" defTabSz="914400" rtl="0" eaLnBrk="1" latinLnBrk="0" hangingPunct="1">
                        <a:lnSpc>
                          <a:spcPct val="15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lang="en-US" sz="1800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Increase Competiton Domination</a:t>
                      </a:r>
                    </a:p>
                    <a:p>
                      <a:pPr marL="342900" lvl="0" indent="-342900" algn="l">
                        <a:lnSpc>
                          <a:spcPts val="285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endParaRPr lang="en-US" sz="2000" b="0" i="0" u="none" strike="noStrike" noProof="0">
                        <a:solidFill>
                          <a:srgbClr val="09283F"/>
                        </a:solidFill>
                        <a:latin typeface="Arial Nova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493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8913044"/>
      </p:ext>
    </p:extLst>
  </p:cSld>
  <p:clrMapOvr>
    <a:masterClrMapping/>
  </p:clrMapOvr>
</p:sld>
</file>

<file path=ppt/theme/theme1.xml><?xml version="1.0" encoding="utf-8"?>
<a:theme xmlns:a="http://schemas.openxmlformats.org/drawingml/2006/main" name="ModOverlayVTI">
  <a:themeElements>
    <a:clrScheme name="Custom 2">
      <a:dk1>
        <a:sysClr val="windowText" lastClr="000000"/>
      </a:dk1>
      <a:lt1>
        <a:srgbClr val="F4F2EC"/>
      </a:lt1>
      <a:dk2>
        <a:srgbClr val="09283F"/>
      </a:dk2>
      <a:lt2>
        <a:srgbClr val="FFFFFF"/>
      </a:lt2>
      <a:accent1>
        <a:srgbClr val="09283F"/>
      </a:accent1>
      <a:accent2>
        <a:srgbClr val="F0C66B"/>
      </a:accent2>
      <a:accent3>
        <a:srgbClr val="595959"/>
      </a:accent3>
      <a:accent4>
        <a:srgbClr val="F0C66B"/>
      </a:accent4>
      <a:accent5>
        <a:srgbClr val="D8D8D8"/>
      </a:accent5>
      <a:accent6>
        <a:srgbClr val="F4D75A"/>
      </a:accent6>
      <a:hlink>
        <a:srgbClr val="A5A5A5"/>
      </a:hlink>
      <a:folHlink>
        <a:srgbClr val="A18A6D"/>
      </a:folHlink>
    </a:clrScheme>
    <a:fontScheme name="Elephant Arial Nova Light">
      <a:majorFont>
        <a:latin typeface="Elephant"/>
        <a:ea typeface=""/>
        <a:cs typeface=""/>
      </a:majorFont>
      <a:minorFont>
        <a:latin typeface="Arial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OverlayVTI" id="{85202D65-63D3-4793-A090-FA8DF18DC0BE}" vid="{91924FCD-E846-48AE-B233-F25A78D18B8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0D7C3E5-1734-4636-9EC5-AEB06BF1FB20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55453AF4-4FB0-4B39-9296-55DED383E987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C5C2001-E626-4890-B405-22B5BD1CB05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{2D96D0E4-CDF2-4692-899A-A717F0AE0F72}tf89118109_win32</Template>
  <Application>Microsoft Office PowerPoint</Application>
  <PresentationFormat>Widescreen</PresentationFormat>
  <Slides>14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ModOverlayVTI</vt:lpstr>
      <vt:lpstr>SentinelFleet</vt:lpstr>
      <vt:lpstr>Team: 040.ExE</vt:lpstr>
      <vt:lpstr>Overview of Product</vt:lpstr>
      <vt:lpstr>Problem To Fix with our solution</vt:lpstr>
      <vt:lpstr>Product benefits</vt:lpstr>
      <vt:lpstr>Tech Stack </vt:lpstr>
      <vt:lpstr>Product overview </vt:lpstr>
      <vt:lpstr>SentinelFleet  Map Overview</vt:lpstr>
      <vt:lpstr>Impacts and Change</vt:lpstr>
      <vt:lpstr>Things we’ve learned </vt:lpstr>
      <vt:lpstr>Future Considerations</vt:lpstr>
      <vt:lpstr>Growth strategy</vt:lpstr>
      <vt:lpstr>Q&amp;A?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Sheryll Jacquet</dc:creator>
  <cp:revision>1</cp:revision>
  <dcterms:created xsi:type="dcterms:W3CDTF">2025-02-23T03:35:38Z</dcterms:created>
  <dcterms:modified xsi:type="dcterms:W3CDTF">2025-02-23T15:58:22Z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